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04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FF6D4A1-72EB-47C9-B053-26555D6BDE5D}" type="doc">
      <dgm:prSet loTypeId="urn:microsoft.com/office/officeart/2005/8/layout/hierarchy2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latinLnBrk="1"/>
          <a:endParaRPr lang="ko-KR" altLang="en-US"/>
        </a:p>
      </dgm:t>
    </dgm:pt>
    <dgm:pt modelId="{26871B15-1E35-4AA3-8F03-35D7804536B1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유지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8D2E79D0-EAFC-440E-977C-44DB16862891}" type="parTrans" cxnId="{D6EFB66E-7817-4E88-966B-C155D0AE29CF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F1642F22-AC36-4B3F-A209-E24925BBEE14}" type="sibTrans" cxnId="{D6EFB66E-7817-4E88-966B-C155D0AE29CF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BA402AEF-1A3F-41F6-9469-28D82B5FA51E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지방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F27EA412-9275-4AE8-B8E5-CFCC815BCDBF}" type="parTrans" cxnId="{511F132E-6694-4796-A705-5FD1F3081663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8A358DEF-9F1B-4B77-B646-104AD4209FDC}" type="sibTrans" cxnId="{511F132E-6694-4796-A705-5FD1F3081663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E559FD35-D183-467B-B02A-C288A6735FC9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동물성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8B7CB8D9-5311-4B20-8461-CA33A09D3796}" type="parTrans" cxnId="{D46575EF-9FA4-4C8A-B1D8-1190D1AD0CC4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22746AA5-63E3-481A-A3AA-3B2516F9FEF8}" type="sibTrans" cxnId="{D46575EF-9FA4-4C8A-B1D8-1190D1AD0CC4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53785118-C975-4719-AA8B-BDD81AB1FB7F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식물성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5E8728D6-76C1-413E-B0E8-91AF86D03FC7}" type="parTrans" cxnId="{CCF9F6DB-5E85-4D65-A40A-A7EE048D07DB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65E886D4-C252-46FA-AE19-1CE7D24C5258}" type="sibTrans" cxnId="{CCF9F6DB-5E85-4D65-A40A-A7EE048D07DB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75FF976C-502B-4084-9DA5-C3AAAE89884F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기름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BD7A791A-41D6-4C71-BF15-E2A3600FFEC6}" type="parTrans" cxnId="{5A147F84-56E6-4F19-B73F-A37A78161032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AEDFD2F7-C0A6-4AFA-89C8-5E881E6F1E20}" type="sibTrans" cxnId="{5A147F84-56E6-4F19-B73F-A37A78161032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3E09C961-DC97-4322-A279-04152FC066BA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동물성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5986B751-0DCF-424E-8F0F-0383B431DE2C}" type="parTrans" cxnId="{DF0D3F21-B80A-4462-9838-DF0D9180A7AD}">
      <dgm:prSet custT="1"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B7E2D187-AD59-4E7F-A637-C7952C44D8BD}" type="sibTrans" cxnId="{DF0D3F21-B80A-4462-9838-DF0D9180A7AD}">
      <dgm:prSet/>
      <dgm:spPr/>
      <dgm:t>
        <a:bodyPr/>
        <a:lstStyle/>
        <a:p>
          <a:pPr latinLnBrk="1"/>
          <a:endParaRPr lang="ko-KR" altLang="en-US" sz="1100">
            <a:latin typeface="굴림체" pitchFamily="49" charset="-127"/>
            <a:ea typeface="굴림체" pitchFamily="49" charset="-127"/>
          </a:endParaRPr>
        </a:p>
      </dgm:t>
    </dgm:pt>
    <dgm:pt modelId="{CA2D36B4-D801-43A9-B12D-AFCB4DCD84CA}">
      <dgm:prSet phldrT="[텍스트]" custT="1"/>
      <dgm:spPr/>
      <dgm:t>
        <a:bodyPr/>
        <a:lstStyle/>
        <a:p>
          <a:pPr latinLnBrk="1"/>
          <a:r>
            <a:rPr lang="ko-KR" altLang="en-US" sz="1100" dirty="0" smtClean="0">
              <a:latin typeface="굴림체" pitchFamily="49" charset="-127"/>
              <a:ea typeface="굴림체" pitchFamily="49" charset="-127"/>
            </a:rPr>
            <a:t>식물성</a:t>
          </a:r>
          <a:endParaRPr lang="ko-KR" altLang="en-US" sz="1100" dirty="0">
            <a:latin typeface="굴림체" pitchFamily="49" charset="-127"/>
            <a:ea typeface="굴림체" pitchFamily="49" charset="-127"/>
          </a:endParaRPr>
        </a:p>
      </dgm:t>
    </dgm:pt>
    <dgm:pt modelId="{74293B5B-68FA-4D17-ACF5-8A0CB1C072DD}" type="parTrans" cxnId="{55682430-52C2-48A2-BEE2-0945F40106DB}">
      <dgm:prSet/>
      <dgm:spPr/>
      <dgm:t>
        <a:bodyPr/>
        <a:lstStyle/>
        <a:p>
          <a:pPr latinLnBrk="1"/>
          <a:endParaRPr lang="ko-KR" altLang="en-US"/>
        </a:p>
      </dgm:t>
    </dgm:pt>
    <dgm:pt modelId="{24D89B07-9D75-4372-92FB-C705EFDF25CA}" type="sibTrans" cxnId="{55682430-52C2-48A2-BEE2-0945F40106DB}">
      <dgm:prSet/>
      <dgm:spPr/>
      <dgm:t>
        <a:bodyPr/>
        <a:lstStyle/>
        <a:p>
          <a:pPr latinLnBrk="1"/>
          <a:endParaRPr lang="ko-KR" altLang="en-US"/>
        </a:p>
      </dgm:t>
    </dgm:pt>
    <dgm:pt modelId="{88D95473-560D-48FF-A05D-EFA08B65B7F6}">
      <dgm:prSet custT="1"/>
      <dgm:spPr/>
      <dgm:t>
        <a:bodyPr/>
        <a:lstStyle/>
        <a:p>
          <a:pPr algn="l" latinLnBrk="1"/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쇠기름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돼지기름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BA8198BE-C01C-4B51-9D92-E0C2216FF10E}" type="parTrans" cxnId="{E30C64CE-6995-41FD-9449-F95B8985A600}">
      <dgm:prSet/>
      <dgm:spPr/>
      <dgm:t>
        <a:bodyPr/>
        <a:lstStyle/>
        <a:p>
          <a:pPr latinLnBrk="1"/>
          <a:endParaRPr lang="ko-KR" altLang="en-US"/>
        </a:p>
      </dgm:t>
    </dgm:pt>
    <dgm:pt modelId="{C9233F76-CF13-4B67-A26D-B0143EC41F4D}" type="sibTrans" cxnId="{E30C64CE-6995-41FD-9449-F95B8985A600}">
      <dgm:prSet/>
      <dgm:spPr/>
      <dgm:t>
        <a:bodyPr/>
        <a:lstStyle/>
        <a:p>
          <a:pPr latinLnBrk="1"/>
          <a:endParaRPr lang="ko-KR" altLang="en-US"/>
        </a:p>
      </dgm:t>
    </dgm:pt>
    <dgm:pt modelId="{21159A6E-6CEB-4425-8624-5B7E17827B68}">
      <dgm:prSet custT="1"/>
      <dgm:spPr/>
      <dgm:t>
        <a:bodyPr/>
        <a:lstStyle/>
        <a:p>
          <a:pPr algn="l" latinLnBrk="1"/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야자기름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목랍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DA0FFBB4-3966-4495-8258-65A024FECCA5}" type="parTrans" cxnId="{E44C63BF-F3CE-4463-8527-8780B50F87B9}">
      <dgm:prSet/>
      <dgm:spPr/>
      <dgm:t>
        <a:bodyPr/>
        <a:lstStyle/>
        <a:p>
          <a:pPr latinLnBrk="1"/>
          <a:endParaRPr lang="ko-KR" altLang="en-US"/>
        </a:p>
      </dgm:t>
    </dgm:pt>
    <dgm:pt modelId="{DBF1928C-944A-467E-B0D6-10B7C00BF5AC}" type="sibTrans" cxnId="{E44C63BF-F3CE-4463-8527-8780B50F87B9}">
      <dgm:prSet/>
      <dgm:spPr/>
      <dgm:t>
        <a:bodyPr/>
        <a:lstStyle/>
        <a:p>
          <a:pPr latinLnBrk="1"/>
          <a:endParaRPr lang="ko-KR" altLang="en-US"/>
        </a:p>
      </dgm:t>
    </dgm:pt>
    <dgm:pt modelId="{0F8EE5B2-3CC9-40EE-BD00-B0D48EDB5284}">
      <dgm:prSet custT="1"/>
      <dgm:spPr/>
      <dgm:t>
        <a:bodyPr/>
        <a:lstStyle/>
        <a:p>
          <a:pPr algn="l" latinLnBrk="1"/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생선기름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고래기름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79DF56F6-3998-4C8F-BBDD-1FC9CF01E07E}" type="parTrans" cxnId="{C102131A-008B-4CEC-A617-DB2D8BFB13EF}">
      <dgm:prSet/>
      <dgm:spPr/>
      <dgm:t>
        <a:bodyPr/>
        <a:lstStyle/>
        <a:p>
          <a:pPr latinLnBrk="1"/>
          <a:endParaRPr lang="ko-KR" altLang="en-US"/>
        </a:p>
      </dgm:t>
    </dgm:pt>
    <dgm:pt modelId="{F8878556-DEC9-469C-8CCB-85FA8B860227}" type="sibTrans" cxnId="{C102131A-008B-4CEC-A617-DB2D8BFB13EF}">
      <dgm:prSet/>
      <dgm:spPr/>
      <dgm:t>
        <a:bodyPr/>
        <a:lstStyle/>
        <a:p>
          <a:pPr latinLnBrk="1"/>
          <a:endParaRPr lang="ko-KR" altLang="en-US"/>
        </a:p>
      </dgm:t>
    </dgm:pt>
    <dgm:pt modelId="{28AE3871-3545-4439-8FF1-97F250F8040D}">
      <dgm:prSet custT="1"/>
      <dgm:spPr/>
      <dgm:t>
        <a:bodyPr/>
        <a:lstStyle/>
        <a:p>
          <a:pPr algn="l" latinLnBrk="1"/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건성유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130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이상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들기름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콩기름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아마인기름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BD8972FA-AF87-46CF-A2F5-FBB2FE6A71FE}" type="parTrans" cxnId="{6189EFDA-4DF1-490F-8902-86A6F89B246A}">
      <dgm:prSet/>
      <dgm:spPr/>
      <dgm:t>
        <a:bodyPr/>
        <a:lstStyle/>
        <a:p>
          <a:pPr latinLnBrk="1"/>
          <a:endParaRPr lang="ko-KR" altLang="en-US"/>
        </a:p>
      </dgm:t>
    </dgm:pt>
    <dgm:pt modelId="{D1CCF601-3E71-4E0E-A2AC-AEC234576A3C}" type="sibTrans" cxnId="{6189EFDA-4DF1-490F-8902-86A6F89B246A}">
      <dgm:prSet/>
      <dgm:spPr/>
      <dgm:t>
        <a:bodyPr/>
        <a:lstStyle/>
        <a:p>
          <a:pPr latinLnBrk="1"/>
          <a:endParaRPr lang="ko-KR" altLang="en-US"/>
        </a:p>
      </dgm:t>
    </dgm:pt>
    <dgm:pt modelId="{8A6185D3-2B20-449D-BE2F-07503D775C6C}">
      <dgm:prSet custT="1"/>
      <dgm:spPr/>
      <dgm:t>
        <a:bodyPr/>
        <a:lstStyle/>
        <a:p>
          <a:pPr algn="l" latinLnBrk="1"/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반건성유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100 ~130)-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참기름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목화씨기름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D74D6EDF-8DA2-48E6-A123-1CBDD8ADB6FC}" type="parTrans" cxnId="{9F760943-B32A-4FFC-9DA2-225BEFE7BAB2}">
      <dgm:prSet/>
      <dgm:spPr/>
      <dgm:t>
        <a:bodyPr/>
        <a:lstStyle/>
        <a:p>
          <a:pPr latinLnBrk="1"/>
          <a:endParaRPr lang="ko-KR" altLang="en-US"/>
        </a:p>
      </dgm:t>
    </dgm:pt>
    <dgm:pt modelId="{8CE9C13E-2996-42ED-9D2F-6F3442A48E0E}" type="sibTrans" cxnId="{9F760943-B32A-4FFC-9DA2-225BEFE7BAB2}">
      <dgm:prSet/>
      <dgm:spPr/>
      <dgm:t>
        <a:bodyPr/>
        <a:lstStyle/>
        <a:p>
          <a:pPr latinLnBrk="1"/>
          <a:endParaRPr lang="ko-KR" altLang="en-US"/>
        </a:p>
      </dgm:t>
    </dgm:pt>
    <dgm:pt modelId="{957B322A-A952-45D5-8C91-B31F3FC6E33E}">
      <dgm:prSet custT="1"/>
      <dgm:spPr/>
      <dgm:t>
        <a:bodyPr/>
        <a:lstStyle/>
        <a:p>
          <a:pPr algn="l" latinLnBrk="1"/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불건성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dirty="0" err="1" smtClean="0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100 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이하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올리브기름</a:t>
          </a:r>
          <a:r>
            <a:rPr lang="en-US" altLang="ko-KR" sz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dirty="0" smtClean="0">
              <a:latin typeface="굴림체" pitchFamily="49" charset="-127"/>
              <a:ea typeface="굴림체" pitchFamily="49" charset="-127"/>
            </a:rPr>
            <a:t>동백기름</a:t>
          </a:r>
          <a:endParaRPr lang="ko-KR" altLang="en-US" sz="1200" dirty="0">
            <a:latin typeface="굴림체" pitchFamily="49" charset="-127"/>
            <a:ea typeface="굴림체" pitchFamily="49" charset="-127"/>
          </a:endParaRPr>
        </a:p>
      </dgm:t>
    </dgm:pt>
    <dgm:pt modelId="{434424C0-6DB0-4CCC-817C-741992A82B97}" type="parTrans" cxnId="{5579B92B-220A-470F-8F87-60BF391DF8E4}">
      <dgm:prSet/>
      <dgm:spPr/>
      <dgm:t>
        <a:bodyPr/>
        <a:lstStyle/>
        <a:p>
          <a:pPr latinLnBrk="1"/>
          <a:endParaRPr lang="ko-KR" altLang="en-US"/>
        </a:p>
      </dgm:t>
    </dgm:pt>
    <dgm:pt modelId="{FE8A2094-631C-468D-B8BE-EAABFD31B9E0}" type="sibTrans" cxnId="{5579B92B-220A-470F-8F87-60BF391DF8E4}">
      <dgm:prSet/>
      <dgm:spPr/>
      <dgm:t>
        <a:bodyPr/>
        <a:lstStyle/>
        <a:p>
          <a:pPr latinLnBrk="1"/>
          <a:endParaRPr lang="ko-KR" altLang="en-US"/>
        </a:p>
      </dgm:t>
    </dgm:pt>
    <dgm:pt modelId="{BBFF7CB1-6866-4642-9D00-BA59FD6A384C}" type="pres">
      <dgm:prSet presAssocID="{BFF6D4A1-72EB-47C9-B053-26555D6BDE5D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6D417BB6-24A9-4025-B78B-812729B45A75}" type="pres">
      <dgm:prSet presAssocID="{26871B15-1E35-4AA3-8F03-35D7804536B1}" presName="root1" presStyleCnt="0"/>
      <dgm:spPr/>
    </dgm:pt>
    <dgm:pt modelId="{7FDE421E-C642-44A1-9C73-8F772750C427}" type="pres">
      <dgm:prSet presAssocID="{26871B15-1E35-4AA3-8F03-35D7804536B1}" presName="LevelOneTextNode" presStyleLbl="node0" presStyleIdx="0" presStyleCnt="1" custScaleX="127749" custScaleY="124728">
        <dgm:presLayoutVars>
          <dgm:chPref val="3"/>
        </dgm:presLayoutVars>
      </dgm:prSet>
      <dgm:spPr/>
    </dgm:pt>
    <dgm:pt modelId="{4A86074B-F33B-42F3-A181-582DCBBBB13A}" type="pres">
      <dgm:prSet presAssocID="{26871B15-1E35-4AA3-8F03-35D7804536B1}" presName="level2hierChild" presStyleCnt="0"/>
      <dgm:spPr/>
    </dgm:pt>
    <dgm:pt modelId="{737EB8C8-ED50-416A-AA7A-6893C5732E4B}" type="pres">
      <dgm:prSet presAssocID="{F27EA412-9275-4AE8-B8E5-CFCC815BCDBF}" presName="conn2-1" presStyleLbl="parChTrans1D2" presStyleIdx="0" presStyleCnt="2"/>
      <dgm:spPr/>
    </dgm:pt>
    <dgm:pt modelId="{462B0DDB-B52B-4E42-BC84-3F40E8AF5E03}" type="pres">
      <dgm:prSet presAssocID="{F27EA412-9275-4AE8-B8E5-CFCC815BCDBF}" presName="connTx" presStyleLbl="parChTrans1D2" presStyleIdx="0" presStyleCnt="2"/>
      <dgm:spPr/>
    </dgm:pt>
    <dgm:pt modelId="{BF535E76-C608-4717-95BB-6ECB42CD0BAE}" type="pres">
      <dgm:prSet presAssocID="{BA402AEF-1A3F-41F6-9469-28D82B5FA51E}" presName="root2" presStyleCnt="0"/>
      <dgm:spPr/>
    </dgm:pt>
    <dgm:pt modelId="{A8EA8B70-A136-4302-9E3E-B6FFFABA487A}" type="pres">
      <dgm:prSet presAssocID="{BA402AEF-1A3F-41F6-9469-28D82B5FA51E}" presName="LevelTwoTextNode" presStyleLbl="node2" presStyleIdx="0" presStyleCnt="2" custScaleX="127749" custScaleY="124728">
        <dgm:presLayoutVars>
          <dgm:chPref val="3"/>
        </dgm:presLayoutVars>
      </dgm:prSet>
      <dgm:spPr/>
    </dgm:pt>
    <dgm:pt modelId="{217E6A89-3605-4461-B92E-0CF9375BF0A8}" type="pres">
      <dgm:prSet presAssocID="{BA402AEF-1A3F-41F6-9469-28D82B5FA51E}" presName="level3hierChild" presStyleCnt="0"/>
      <dgm:spPr/>
    </dgm:pt>
    <dgm:pt modelId="{E986E0D6-432B-4069-AAA0-FF87B56170FF}" type="pres">
      <dgm:prSet presAssocID="{8B7CB8D9-5311-4B20-8461-CA33A09D3796}" presName="conn2-1" presStyleLbl="parChTrans1D3" presStyleIdx="0" presStyleCnt="4"/>
      <dgm:spPr/>
    </dgm:pt>
    <dgm:pt modelId="{A839EEDC-FF23-4435-BC5A-AEDAF30F182D}" type="pres">
      <dgm:prSet presAssocID="{8B7CB8D9-5311-4B20-8461-CA33A09D3796}" presName="connTx" presStyleLbl="parChTrans1D3" presStyleIdx="0" presStyleCnt="4"/>
      <dgm:spPr/>
    </dgm:pt>
    <dgm:pt modelId="{1FF6767F-2A20-4E90-AA9C-52A0AF1ED602}" type="pres">
      <dgm:prSet presAssocID="{E559FD35-D183-467B-B02A-C288A6735FC9}" presName="root2" presStyleCnt="0"/>
      <dgm:spPr/>
    </dgm:pt>
    <dgm:pt modelId="{A86BA6B5-B5BA-4FD1-BD89-EDE98BA17812}" type="pres">
      <dgm:prSet presAssocID="{E559FD35-D183-467B-B02A-C288A6735FC9}" presName="LevelTwoTextNode" presStyleLbl="node3" presStyleIdx="0" presStyleCnt="4" custScaleX="173504" custScaleY="124728">
        <dgm:presLayoutVars>
          <dgm:chPref val="3"/>
        </dgm:presLayoutVars>
      </dgm:prSet>
      <dgm:spPr/>
    </dgm:pt>
    <dgm:pt modelId="{36279274-73BC-4968-9D55-4897410AD525}" type="pres">
      <dgm:prSet presAssocID="{E559FD35-D183-467B-B02A-C288A6735FC9}" presName="level3hierChild" presStyleCnt="0"/>
      <dgm:spPr/>
    </dgm:pt>
    <dgm:pt modelId="{FC22C65D-6FAC-4574-8E17-53AF82FA5318}" type="pres">
      <dgm:prSet presAssocID="{BA8198BE-C01C-4B51-9D92-E0C2216FF10E}" presName="conn2-1" presStyleLbl="parChTrans1D4" presStyleIdx="0" presStyleCnt="6"/>
      <dgm:spPr/>
    </dgm:pt>
    <dgm:pt modelId="{C73DE7AE-9EB4-4F26-A0BB-9A92FC76FC7D}" type="pres">
      <dgm:prSet presAssocID="{BA8198BE-C01C-4B51-9D92-E0C2216FF10E}" presName="connTx" presStyleLbl="parChTrans1D4" presStyleIdx="0" presStyleCnt="6"/>
      <dgm:spPr/>
    </dgm:pt>
    <dgm:pt modelId="{3EDCA5E4-175A-411E-A914-77282496A209}" type="pres">
      <dgm:prSet presAssocID="{88D95473-560D-48FF-A05D-EFA08B65B7F6}" presName="root2" presStyleCnt="0"/>
      <dgm:spPr/>
    </dgm:pt>
    <dgm:pt modelId="{19BEA2C3-60FD-4CD4-94BA-39774A31E73C}" type="pres">
      <dgm:prSet presAssocID="{88D95473-560D-48FF-A05D-EFA08B65B7F6}" presName="LevelTwoTextNode" presStyleLbl="node4" presStyleIdx="0" presStyleCnt="6" custScaleX="249455" custScaleY="12472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3333120A-2075-49DE-943A-05E76CEB4AC3}" type="pres">
      <dgm:prSet presAssocID="{88D95473-560D-48FF-A05D-EFA08B65B7F6}" presName="level3hierChild" presStyleCnt="0"/>
      <dgm:spPr/>
    </dgm:pt>
    <dgm:pt modelId="{0DE93EF9-2772-4496-8224-DE6C23519A5A}" type="pres">
      <dgm:prSet presAssocID="{5E8728D6-76C1-413E-B0E8-91AF86D03FC7}" presName="conn2-1" presStyleLbl="parChTrans1D3" presStyleIdx="1" presStyleCnt="4"/>
      <dgm:spPr/>
    </dgm:pt>
    <dgm:pt modelId="{7FF4D329-7438-47A1-A2A2-CDA64A48F7DF}" type="pres">
      <dgm:prSet presAssocID="{5E8728D6-76C1-413E-B0E8-91AF86D03FC7}" presName="connTx" presStyleLbl="parChTrans1D3" presStyleIdx="1" presStyleCnt="4"/>
      <dgm:spPr/>
    </dgm:pt>
    <dgm:pt modelId="{8A98EADF-6F8B-48C8-AD6A-41BDE2796C38}" type="pres">
      <dgm:prSet presAssocID="{53785118-C975-4719-AA8B-BDD81AB1FB7F}" presName="root2" presStyleCnt="0"/>
      <dgm:spPr/>
    </dgm:pt>
    <dgm:pt modelId="{E489C1E5-E6B8-4C16-9484-DC3B7ED4835A}" type="pres">
      <dgm:prSet presAssocID="{53785118-C975-4719-AA8B-BDD81AB1FB7F}" presName="LevelTwoTextNode" presStyleLbl="node3" presStyleIdx="1" presStyleCnt="4" custScaleX="173504" custScaleY="124728">
        <dgm:presLayoutVars>
          <dgm:chPref val="3"/>
        </dgm:presLayoutVars>
      </dgm:prSet>
      <dgm:spPr/>
    </dgm:pt>
    <dgm:pt modelId="{99475838-644B-46A7-8E02-24749A1CA1F4}" type="pres">
      <dgm:prSet presAssocID="{53785118-C975-4719-AA8B-BDD81AB1FB7F}" presName="level3hierChild" presStyleCnt="0"/>
      <dgm:spPr/>
    </dgm:pt>
    <dgm:pt modelId="{EC891637-2804-4435-B3F8-47205A32342E}" type="pres">
      <dgm:prSet presAssocID="{DA0FFBB4-3966-4495-8258-65A024FECCA5}" presName="conn2-1" presStyleLbl="parChTrans1D4" presStyleIdx="1" presStyleCnt="6"/>
      <dgm:spPr/>
    </dgm:pt>
    <dgm:pt modelId="{E11E6168-71BE-4F29-85B6-2616C58411A3}" type="pres">
      <dgm:prSet presAssocID="{DA0FFBB4-3966-4495-8258-65A024FECCA5}" presName="connTx" presStyleLbl="parChTrans1D4" presStyleIdx="1" presStyleCnt="6"/>
      <dgm:spPr/>
    </dgm:pt>
    <dgm:pt modelId="{E055BDE4-40EA-433F-8431-BCD198E3D9AD}" type="pres">
      <dgm:prSet presAssocID="{21159A6E-6CEB-4425-8624-5B7E17827B68}" presName="root2" presStyleCnt="0"/>
      <dgm:spPr/>
    </dgm:pt>
    <dgm:pt modelId="{F3BBB72C-CC93-4DE0-B991-A09F4B6A2AE0}" type="pres">
      <dgm:prSet presAssocID="{21159A6E-6CEB-4425-8624-5B7E17827B68}" presName="LevelTwoTextNode" presStyleLbl="node4" presStyleIdx="1" presStyleCnt="6" custScaleX="249455" custScaleY="124728">
        <dgm:presLayoutVars>
          <dgm:chPref val="3"/>
        </dgm:presLayoutVars>
      </dgm:prSet>
      <dgm:spPr/>
    </dgm:pt>
    <dgm:pt modelId="{60A501BC-A99D-49FD-947F-FADC39E93D64}" type="pres">
      <dgm:prSet presAssocID="{21159A6E-6CEB-4425-8624-5B7E17827B68}" presName="level3hierChild" presStyleCnt="0"/>
      <dgm:spPr/>
    </dgm:pt>
    <dgm:pt modelId="{BF45834B-D899-40FF-9D55-60FF6DB64DB1}" type="pres">
      <dgm:prSet presAssocID="{BD7A791A-41D6-4C71-BF15-E2A3600FFEC6}" presName="conn2-1" presStyleLbl="parChTrans1D2" presStyleIdx="1" presStyleCnt="2"/>
      <dgm:spPr/>
    </dgm:pt>
    <dgm:pt modelId="{5C57DA74-D491-4C1E-AC32-E064383FBFD3}" type="pres">
      <dgm:prSet presAssocID="{BD7A791A-41D6-4C71-BF15-E2A3600FFEC6}" presName="connTx" presStyleLbl="parChTrans1D2" presStyleIdx="1" presStyleCnt="2"/>
      <dgm:spPr/>
    </dgm:pt>
    <dgm:pt modelId="{15EA6386-4D8C-4D01-B823-36C117A0FE74}" type="pres">
      <dgm:prSet presAssocID="{75FF976C-502B-4084-9DA5-C3AAAE89884F}" presName="root2" presStyleCnt="0"/>
      <dgm:spPr/>
    </dgm:pt>
    <dgm:pt modelId="{46A0E75F-6A34-49F5-B96E-669B4644C25F}" type="pres">
      <dgm:prSet presAssocID="{75FF976C-502B-4084-9DA5-C3AAAE89884F}" presName="LevelTwoTextNode" presStyleLbl="node2" presStyleIdx="1" presStyleCnt="2" custScaleX="130128" custScaleY="124728">
        <dgm:presLayoutVars>
          <dgm:chPref val="3"/>
        </dgm:presLayoutVars>
      </dgm:prSet>
      <dgm:spPr/>
    </dgm:pt>
    <dgm:pt modelId="{06ECA563-29DF-4CE1-958D-82085B0DA4A4}" type="pres">
      <dgm:prSet presAssocID="{75FF976C-502B-4084-9DA5-C3AAAE89884F}" presName="level3hierChild" presStyleCnt="0"/>
      <dgm:spPr/>
    </dgm:pt>
    <dgm:pt modelId="{31ACE7C4-F400-4CB5-B5FC-7ABF432D46FB}" type="pres">
      <dgm:prSet presAssocID="{5986B751-0DCF-424E-8F0F-0383B431DE2C}" presName="conn2-1" presStyleLbl="parChTrans1D3" presStyleIdx="2" presStyleCnt="4"/>
      <dgm:spPr/>
    </dgm:pt>
    <dgm:pt modelId="{1ECCFD3B-F866-412D-9CD6-4D94F43C744B}" type="pres">
      <dgm:prSet presAssocID="{5986B751-0DCF-424E-8F0F-0383B431DE2C}" presName="connTx" presStyleLbl="parChTrans1D3" presStyleIdx="2" presStyleCnt="4"/>
      <dgm:spPr/>
    </dgm:pt>
    <dgm:pt modelId="{3F68C160-C3D0-4CCA-8C81-9740C93CFDDF}" type="pres">
      <dgm:prSet presAssocID="{3E09C961-DC97-4322-A279-04152FC066BA}" presName="root2" presStyleCnt="0"/>
      <dgm:spPr/>
    </dgm:pt>
    <dgm:pt modelId="{B486E833-9135-4A8F-A3E5-66165E061523}" type="pres">
      <dgm:prSet presAssocID="{3E09C961-DC97-4322-A279-04152FC066BA}" presName="LevelTwoTextNode" presStyleLbl="node3" presStyleIdx="2" presStyleCnt="4" custScaleX="173843" custScaleY="12472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5C0E2EE1-A9CB-4377-8435-3DE7016AFF6A}" type="pres">
      <dgm:prSet presAssocID="{3E09C961-DC97-4322-A279-04152FC066BA}" presName="level3hierChild" presStyleCnt="0"/>
      <dgm:spPr/>
    </dgm:pt>
    <dgm:pt modelId="{6B82A68B-6669-465E-B770-A7762315FAE9}" type="pres">
      <dgm:prSet presAssocID="{79DF56F6-3998-4C8F-BBDD-1FC9CF01E07E}" presName="conn2-1" presStyleLbl="parChTrans1D4" presStyleIdx="2" presStyleCnt="6"/>
      <dgm:spPr/>
    </dgm:pt>
    <dgm:pt modelId="{C6FB71C2-A481-4007-BCD6-65B61B839576}" type="pres">
      <dgm:prSet presAssocID="{79DF56F6-3998-4C8F-BBDD-1FC9CF01E07E}" presName="connTx" presStyleLbl="parChTrans1D4" presStyleIdx="2" presStyleCnt="6"/>
      <dgm:spPr/>
    </dgm:pt>
    <dgm:pt modelId="{8B861FD7-5327-430E-981B-0C7D99902513}" type="pres">
      <dgm:prSet presAssocID="{0F8EE5B2-3CC9-40EE-BD00-B0D48EDB5284}" presName="root2" presStyleCnt="0"/>
      <dgm:spPr/>
    </dgm:pt>
    <dgm:pt modelId="{7F36C571-5BB0-4971-835E-5C416CCCD566}" type="pres">
      <dgm:prSet presAssocID="{0F8EE5B2-3CC9-40EE-BD00-B0D48EDB5284}" presName="LevelTwoTextNode" presStyleLbl="node4" presStyleIdx="2" presStyleCnt="6" custScaleX="249455" custScaleY="124728">
        <dgm:presLayoutVars>
          <dgm:chPref val="3"/>
        </dgm:presLayoutVars>
      </dgm:prSet>
      <dgm:spPr/>
    </dgm:pt>
    <dgm:pt modelId="{DA55FA33-FF4A-4B9D-9C56-3B76CB9C315F}" type="pres">
      <dgm:prSet presAssocID="{0F8EE5B2-3CC9-40EE-BD00-B0D48EDB5284}" presName="level3hierChild" presStyleCnt="0"/>
      <dgm:spPr/>
    </dgm:pt>
    <dgm:pt modelId="{6D829313-5A9C-4F98-B5EF-33EF1ABBB6C3}" type="pres">
      <dgm:prSet presAssocID="{74293B5B-68FA-4D17-ACF5-8A0CB1C072DD}" presName="conn2-1" presStyleLbl="parChTrans1D3" presStyleIdx="3" presStyleCnt="4"/>
      <dgm:spPr/>
    </dgm:pt>
    <dgm:pt modelId="{4B059766-5C50-4088-B57C-046CCD3A092E}" type="pres">
      <dgm:prSet presAssocID="{74293B5B-68FA-4D17-ACF5-8A0CB1C072DD}" presName="connTx" presStyleLbl="parChTrans1D3" presStyleIdx="3" presStyleCnt="4"/>
      <dgm:spPr/>
    </dgm:pt>
    <dgm:pt modelId="{C258AE2B-9F0F-4A47-AEF9-116E2BB8991C}" type="pres">
      <dgm:prSet presAssocID="{CA2D36B4-D801-43A9-B12D-AFCB4DCD84CA}" presName="root2" presStyleCnt="0"/>
      <dgm:spPr/>
    </dgm:pt>
    <dgm:pt modelId="{C06F5D66-FC1F-4B13-93BF-E21E5790B737}" type="pres">
      <dgm:prSet presAssocID="{CA2D36B4-D801-43A9-B12D-AFCB4DCD84CA}" presName="LevelTwoTextNode" presStyleLbl="node3" presStyleIdx="3" presStyleCnt="4" custScaleX="181976" custScaleY="12472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02C5CD52-3DB7-40BD-B59C-C8BB48DAE337}" type="pres">
      <dgm:prSet presAssocID="{CA2D36B4-D801-43A9-B12D-AFCB4DCD84CA}" presName="level3hierChild" presStyleCnt="0"/>
      <dgm:spPr/>
    </dgm:pt>
    <dgm:pt modelId="{C8B8B5CB-644F-4377-B6BC-436ADC99D71A}" type="pres">
      <dgm:prSet presAssocID="{BD8972FA-AF87-46CF-A2F5-FBB2FE6A71FE}" presName="conn2-1" presStyleLbl="parChTrans1D4" presStyleIdx="3" presStyleCnt="6"/>
      <dgm:spPr/>
    </dgm:pt>
    <dgm:pt modelId="{3FBDEA08-7950-4A42-BE75-DD5A2B55F348}" type="pres">
      <dgm:prSet presAssocID="{BD8972FA-AF87-46CF-A2F5-FBB2FE6A71FE}" presName="connTx" presStyleLbl="parChTrans1D4" presStyleIdx="3" presStyleCnt="6"/>
      <dgm:spPr/>
    </dgm:pt>
    <dgm:pt modelId="{F41D52EC-B47D-4DEB-BCA0-5B7D8B9E9EA8}" type="pres">
      <dgm:prSet presAssocID="{28AE3871-3545-4439-8FF1-97F250F8040D}" presName="root2" presStyleCnt="0"/>
      <dgm:spPr/>
    </dgm:pt>
    <dgm:pt modelId="{C3B89130-B8F4-490E-AD53-CDE738AF7164}" type="pres">
      <dgm:prSet presAssocID="{28AE3871-3545-4439-8FF1-97F250F8040D}" presName="LevelTwoTextNode" presStyleLbl="node4" presStyleIdx="3" presStyleCnt="6" custScaleX="685085" custScaleY="12472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AE96A12F-54E3-4ACC-819C-52F46807C53B}" type="pres">
      <dgm:prSet presAssocID="{28AE3871-3545-4439-8FF1-97F250F8040D}" presName="level3hierChild" presStyleCnt="0"/>
      <dgm:spPr/>
    </dgm:pt>
    <dgm:pt modelId="{20C7EB07-AE9E-43FC-AFF1-3E0F40D25208}" type="pres">
      <dgm:prSet presAssocID="{D74D6EDF-8DA2-48E6-A123-1CBDD8ADB6FC}" presName="conn2-1" presStyleLbl="parChTrans1D4" presStyleIdx="4" presStyleCnt="6"/>
      <dgm:spPr/>
    </dgm:pt>
    <dgm:pt modelId="{5A1EDAB6-CA0A-4CCC-90A0-5BE3E115DAD8}" type="pres">
      <dgm:prSet presAssocID="{D74D6EDF-8DA2-48E6-A123-1CBDD8ADB6FC}" presName="connTx" presStyleLbl="parChTrans1D4" presStyleIdx="4" presStyleCnt="6"/>
      <dgm:spPr/>
    </dgm:pt>
    <dgm:pt modelId="{BAB95223-523E-47E3-8842-618F8BC54704}" type="pres">
      <dgm:prSet presAssocID="{8A6185D3-2B20-449D-BE2F-07503D775C6C}" presName="root2" presStyleCnt="0"/>
      <dgm:spPr/>
    </dgm:pt>
    <dgm:pt modelId="{85B89221-2107-463E-9CEE-D40BD275F6F1}" type="pres">
      <dgm:prSet presAssocID="{8A6185D3-2B20-449D-BE2F-07503D775C6C}" presName="LevelTwoTextNode" presStyleLbl="node4" presStyleIdx="4" presStyleCnt="6" custScaleX="685085" custScaleY="12472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B69DFA0E-F534-4691-925E-5D64B7D66705}" type="pres">
      <dgm:prSet presAssocID="{8A6185D3-2B20-449D-BE2F-07503D775C6C}" presName="level3hierChild" presStyleCnt="0"/>
      <dgm:spPr/>
    </dgm:pt>
    <dgm:pt modelId="{AF9482C8-BB2D-4A92-9234-2E0003F7070B}" type="pres">
      <dgm:prSet presAssocID="{434424C0-6DB0-4CCC-817C-741992A82B97}" presName="conn2-1" presStyleLbl="parChTrans1D4" presStyleIdx="5" presStyleCnt="6"/>
      <dgm:spPr/>
    </dgm:pt>
    <dgm:pt modelId="{B082CCBE-CD78-46C5-9C34-FBC2C509C244}" type="pres">
      <dgm:prSet presAssocID="{434424C0-6DB0-4CCC-817C-741992A82B97}" presName="connTx" presStyleLbl="parChTrans1D4" presStyleIdx="5" presStyleCnt="6"/>
      <dgm:spPr/>
    </dgm:pt>
    <dgm:pt modelId="{6BD46B39-B633-45DB-AD6B-A56C15D13C74}" type="pres">
      <dgm:prSet presAssocID="{957B322A-A952-45D5-8C91-B31F3FC6E33E}" presName="root2" presStyleCnt="0"/>
      <dgm:spPr/>
    </dgm:pt>
    <dgm:pt modelId="{AB0B0545-2919-4EB1-9F1B-AF1EC51B8D5C}" type="pres">
      <dgm:prSet presAssocID="{957B322A-A952-45D5-8C91-B31F3FC6E33E}" presName="LevelTwoTextNode" presStyleLbl="node4" presStyleIdx="5" presStyleCnt="6" custScaleX="685085" custScaleY="124728">
        <dgm:presLayoutVars>
          <dgm:chPref val="3"/>
        </dgm:presLayoutVars>
      </dgm:prSet>
      <dgm:spPr/>
      <dgm:t>
        <a:bodyPr/>
        <a:lstStyle/>
        <a:p>
          <a:pPr latinLnBrk="1"/>
          <a:endParaRPr lang="ko-KR" altLang="en-US"/>
        </a:p>
      </dgm:t>
    </dgm:pt>
    <dgm:pt modelId="{CA6A3B6E-0CA6-40F0-B7A5-939A83CDA71B}" type="pres">
      <dgm:prSet presAssocID="{957B322A-A952-45D5-8C91-B31F3FC6E33E}" presName="level3hierChild" presStyleCnt="0"/>
      <dgm:spPr/>
    </dgm:pt>
  </dgm:ptLst>
  <dgm:cxnLst>
    <dgm:cxn modelId="{C04984BD-837C-4CD9-9065-9D26552E3696}" type="presOf" srcId="{53785118-C975-4719-AA8B-BDD81AB1FB7F}" destId="{E489C1E5-E6B8-4C16-9484-DC3B7ED4835A}" srcOrd="0" destOrd="0" presId="urn:microsoft.com/office/officeart/2005/8/layout/hierarchy2"/>
    <dgm:cxn modelId="{D6EFB66E-7817-4E88-966B-C155D0AE29CF}" srcId="{BFF6D4A1-72EB-47C9-B053-26555D6BDE5D}" destId="{26871B15-1E35-4AA3-8F03-35D7804536B1}" srcOrd="0" destOrd="0" parTransId="{8D2E79D0-EAFC-440E-977C-44DB16862891}" sibTransId="{F1642F22-AC36-4B3F-A209-E24925BBEE14}"/>
    <dgm:cxn modelId="{1B6DA243-6D6F-45D5-A15A-FED79EF81084}" type="presOf" srcId="{8B7CB8D9-5311-4B20-8461-CA33A09D3796}" destId="{A839EEDC-FF23-4435-BC5A-AEDAF30F182D}" srcOrd="1" destOrd="0" presId="urn:microsoft.com/office/officeart/2005/8/layout/hierarchy2"/>
    <dgm:cxn modelId="{D46575EF-9FA4-4C8A-B1D8-1190D1AD0CC4}" srcId="{BA402AEF-1A3F-41F6-9469-28D82B5FA51E}" destId="{E559FD35-D183-467B-B02A-C288A6735FC9}" srcOrd="0" destOrd="0" parTransId="{8B7CB8D9-5311-4B20-8461-CA33A09D3796}" sibTransId="{22746AA5-63E3-481A-A3AA-3B2516F9FEF8}"/>
    <dgm:cxn modelId="{51498C1B-E9A6-44E8-A12F-B8D0BE80C042}" type="presOf" srcId="{434424C0-6DB0-4CCC-817C-741992A82B97}" destId="{AF9482C8-BB2D-4A92-9234-2E0003F7070B}" srcOrd="0" destOrd="0" presId="urn:microsoft.com/office/officeart/2005/8/layout/hierarchy2"/>
    <dgm:cxn modelId="{F5277390-04AC-40F9-B901-C219A057FF44}" type="presOf" srcId="{0F8EE5B2-3CC9-40EE-BD00-B0D48EDB5284}" destId="{7F36C571-5BB0-4971-835E-5C416CCCD566}" srcOrd="0" destOrd="0" presId="urn:microsoft.com/office/officeart/2005/8/layout/hierarchy2"/>
    <dgm:cxn modelId="{E44C63BF-F3CE-4463-8527-8780B50F87B9}" srcId="{53785118-C975-4719-AA8B-BDD81AB1FB7F}" destId="{21159A6E-6CEB-4425-8624-5B7E17827B68}" srcOrd="0" destOrd="0" parTransId="{DA0FFBB4-3966-4495-8258-65A024FECCA5}" sibTransId="{DBF1928C-944A-467E-B0D6-10B7C00BF5AC}"/>
    <dgm:cxn modelId="{33392BFD-44C4-4E56-A682-8AA493470674}" type="presOf" srcId="{DA0FFBB4-3966-4495-8258-65A024FECCA5}" destId="{E11E6168-71BE-4F29-85B6-2616C58411A3}" srcOrd="1" destOrd="0" presId="urn:microsoft.com/office/officeart/2005/8/layout/hierarchy2"/>
    <dgm:cxn modelId="{2317D227-2928-456B-AA5C-34B4B84FEC5D}" type="presOf" srcId="{BA8198BE-C01C-4B51-9D92-E0C2216FF10E}" destId="{C73DE7AE-9EB4-4F26-A0BB-9A92FC76FC7D}" srcOrd="1" destOrd="0" presId="urn:microsoft.com/office/officeart/2005/8/layout/hierarchy2"/>
    <dgm:cxn modelId="{D90A5B12-19CC-4C0D-9E3B-BDDF5EBA5EEB}" type="presOf" srcId="{26871B15-1E35-4AA3-8F03-35D7804536B1}" destId="{7FDE421E-C642-44A1-9C73-8F772750C427}" srcOrd="0" destOrd="0" presId="urn:microsoft.com/office/officeart/2005/8/layout/hierarchy2"/>
    <dgm:cxn modelId="{D99EE64E-C897-4306-8AD0-3F74B2CE09CE}" type="presOf" srcId="{BA402AEF-1A3F-41F6-9469-28D82B5FA51E}" destId="{A8EA8B70-A136-4302-9E3E-B6FFFABA487A}" srcOrd="0" destOrd="0" presId="urn:microsoft.com/office/officeart/2005/8/layout/hierarchy2"/>
    <dgm:cxn modelId="{B896FB8A-CDCD-4033-8310-ED1A031F1034}" type="presOf" srcId="{28AE3871-3545-4439-8FF1-97F250F8040D}" destId="{C3B89130-B8F4-490E-AD53-CDE738AF7164}" srcOrd="0" destOrd="0" presId="urn:microsoft.com/office/officeart/2005/8/layout/hierarchy2"/>
    <dgm:cxn modelId="{DF0D3F21-B80A-4462-9838-DF0D9180A7AD}" srcId="{75FF976C-502B-4084-9DA5-C3AAAE89884F}" destId="{3E09C961-DC97-4322-A279-04152FC066BA}" srcOrd="0" destOrd="0" parTransId="{5986B751-0DCF-424E-8F0F-0383B431DE2C}" sibTransId="{B7E2D187-AD59-4E7F-A637-C7952C44D8BD}"/>
    <dgm:cxn modelId="{4438D169-C930-47CA-8496-00FD0B0D0EE7}" type="presOf" srcId="{CA2D36B4-D801-43A9-B12D-AFCB4DCD84CA}" destId="{C06F5D66-FC1F-4B13-93BF-E21E5790B737}" srcOrd="0" destOrd="0" presId="urn:microsoft.com/office/officeart/2005/8/layout/hierarchy2"/>
    <dgm:cxn modelId="{27270AF7-47A7-48F1-81A8-B2DE0A1B730A}" type="presOf" srcId="{88D95473-560D-48FF-A05D-EFA08B65B7F6}" destId="{19BEA2C3-60FD-4CD4-94BA-39774A31E73C}" srcOrd="0" destOrd="0" presId="urn:microsoft.com/office/officeart/2005/8/layout/hierarchy2"/>
    <dgm:cxn modelId="{D9225922-5E08-4C0D-9A6B-029A5D166BA9}" type="presOf" srcId="{79DF56F6-3998-4C8F-BBDD-1FC9CF01E07E}" destId="{C6FB71C2-A481-4007-BCD6-65B61B839576}" srcOrd="1" destOrd="0" presId="urn:microsoft.com/office/officeart/2005/8/layout/hierarchy2"/>
    <dgm:cxn modelId="{887F06CD-7DD1-406B-BB1C-A18A8FF6A2D1}" type="presOf" srcId="{5986B751-0DCF-424E-8F0F-0383B431DE2C}" destId="{31ACE7C4-F400-4CB5-B5FC-7ABF432D46FB}" srcOrd="0" destOrd="0" presId="urn:microsoft.com/office/officeart/2005/8/layout/hierarchy2"/>
    <dgm:cxn modelId="{6189EFDA-4DF1-490F-8902-86A6F89B246A}" srcId="{CA2D36B4-D801-43A9-B12D-AFCB4DCD84CA}" destId="{28AE3871-3545-4439-8FF1-97F250F8040D}" srcOrd="0" destOrd="0" parTransId="{BD8972FA-AF87-46CF-A2F5-FBB2FE6A71FE}" sibTransId="{D1CCF601-3E71-4E0E-A2AC-AEC234576A3C}"/>
    <dgm:cxn modelId="{E72AA15C-CBF2-4FEF-824B-0F8AE76003C8}" type="presOf" srcId="{5E8728D6-76C1-413E-B0E8-91AF86D03FC7}" destId="{7FF4D329-7438-47A1-A2A2-CDA64A48F7DF}" srcOrd="1" destOrd="0" presId="urn:microsoft.com/office/officeart/2005/8/layout/hierarchy2"/>
    <dgm:cxn modelId="{9F760943-B32A-4FFC-9DA2-225BEFE7BAB2}" srcId="{CA2D36B4-D801-43A9-B12D-AFCB4DCD84CA}" destId="{8A6185D3-2B20-449D-BE2F-07503D775C6C}" srcOrd="1" destOrd="0" parTransId="{D74D6EDF-8DA2-48E6-A123-1CBDD8ADB6FC}" sibTransId="{8CE9C13E-2996-42ED-9D2F-6F3442A48E0E}"/>
    <dgm:cxn modelId="{4DEAEAE7-96F8-4A59-9AE9-1588E2C141C2}" type="presOf" srcId="{BD7A791A-41D6-4C71-BF15-E2A3600FFEC6}" destId="{5C57DA74-D491-4C1E-AC32-E064383FBFD3}" srcOrd="1" destOrd="0" presId="urn:microsoft.com/office/officeart/2005/8/layout/hierarchy2"/>
    <dgm:cxn modelId="{45A1E516-4743-40D1-B5A4-6186BD78BDE3}" type="presOf" srcId="{957B322A-A952-45D5-8C91-B31F3FC6E33E}" destId="{AB0B0545-2919-4EB1-9F1B-AF1EC51B8D5C}" srcOrd="0" destOrd="0" presId="urn:microsoft.com/office/officeart/2005/8/layout/hierarchy2"/>
    <dgm:cxn modelId="{CCF9F6DB-5E85-4D65-A40A-A7EE048D07DB}" srcId="{BA402AEF-1A3F-41F6-9469-28D82B5FA51E}" destId="{53785118-C975-4719-AA8B-BDD81AB1FB7F}" srcOrd="1" destOrd="0" parTransId="{5E8728D6-76C1-413E-B0E8-91AF86D03FC7}" sibTransId="{65E886D4-C252-46FA-AE19-1CE7D24C5258}"/>
    <dgm:cxn modelId="{261EC368-B632-4871-9455-273227E00300}" type="presOf" srcId="{BFF6D4A1-72EB-47C9-B053-26555D6BDE5D}" destId="{BBFF7CB1-6866-4642-9D00-BA59FD6A384C}" srcOrd="0" destOrd="0" presId="urn:microsoft.com/office/officeart/2005/8/layout/hierarchy2"/>
    <dgm:cxn modelId="{D9633AA8-9439-458A-AD4C-FAEB6697E395}" type="presOf" srcId="{F27EA412-9275-4AE8-B8E5-CFCC815BCDBF}" destId="{462B0DDB-B52B-4E42-BC84-3F40E8AF5E03}" srcOrd="1" destOrd="0" presId="urn:microsoft.com/office/officeart/2005/8/layout/hierarchy2"/>
    <dgm:cxn modelId="{511F132E-6694-4796-A705-5FD1F3081663}" srcId="{26871B15-1E35-4AA3-8F03-35D7804536B1}" destId="{BA402AEF-1A3F-41F6-9469-28D82B5FA51E}" srcOrd="0" destOrd="0" parTransId="{F27EA412-9275-4AE8-B8E5-CFCC815BCDBF}" sibTransId="{8A358DEF-9F1B-4B77-B646-104AD4209FDC}"/>
    <dgm:cxn modelId="{01E4C8A8-1DEB-4BDB-AB5F-E0DF811A74F0}" type="presOf" srcId="{BA8198BE-C01C-4B51-9D92-E0C2216FF10E}" destId="{FC22C65D-6FAC-4574-8E17-53AF82FA5318}" srcOrd="0" destOrd="0" presId="urn:microsoft.com/office/officeart/2005/8/layout/hierarchy2"/>
    <dgm:cxn modelId="{5DB8D7C8-69EF-4598-8836-8AE3A6CB1BD5}" type="presOf" srcId="{E559FD35-D183-467B-B02A-C288A6735FC9}" destId="{A86BA6B5-B5BA-4FD1-BD89-EDE98BA17812}" srcOrd="0" destOrd="0" presId="urn:microsoft.com/office/officeart/2005/8/layout/hierarchy2"/>
    <dgm:cxn modelId="{4A4D4D14-C724-4E07-9181-5D55D0C18F19}" type="presOf" srcId="{5E8728D6-76C1-413E-B0E8-91AF86D03FC7}" destId="{0DE93EF9-2772-4496-8224-DE6C23519A5A}" srcOrd="0" destOrd="0" presId="urn:microsoft.com/office/officeart/2005/8/layout/hierarchy2"/>
    <dgm:cxn modelId="{5A147F84-56E6-4F19-B73F-A37A78161032}" srcId="{26871B15-1E35-4AA3-8F03-35D7804536B1}" destId="{75FF976C-502B-4084-9DA5-C3AAAE89884F}" srcOrd="1" destOrd="0" parTransId="{BD7A791A-41D6-4C71-BF15-E2A3600FFEC6}" sibTransId="{AEDFD2F7-C0A6-4AFA-89C8-5E881E6F1E20}"/>
    <dgm:cxn modelId="{26ABB8EE-6B64-4D73-9A00-22319D4A5E01}" type="presOf" srcId="{434424C0-6DB0-4CCC-817C-741992A82B97}" destId="{B082CCBE-CD78-46C5-9C34-FBC2C509C244}" srcOrd="1" destOrd="0" presId="urn:microsoft.com/office/officeart/2005/8/layout/hierarchy2"/>
    <dgm:cxn modelId="{9572C460-D413-47C3-939B-C41FBBC70D80}" type="presOf" srcId="{D74D6EDF-8DA2-48E6-A123-1CBDD8ADB6FC}" destId="{20C7EB07-AE9E-43FC-AFF1-3E0F40D25208}" srcOrd="0" destOrd="0" presId="urn:microsoft.com/office/officeart/2005/8/layout/hierarchy2"/>
    <dgm:cxn modelId="{DE1A45F1-0FBA-418D-BFE2-77389158BB70}" type="presOf" srcId="{74293B5B-68FA-4D17-ACF5-8A0CB1C072DD}" destId="{6D829313-5A9C-4F98-B5EF-33EF1ABBB6C3}" srcOrd="0" destOrd="0" presId="urn:microsoft.com/office/officeart/2005/8/layout/hierarchy2"/>
    <dgm:cxn modelId="{604C8F6B-CF22-4E17-AFE3-1452CA9EDAB5}" type="presOf" srcId="{74293B5B-68FA-4D17-ACF5-8A0CB1C072DD}" destId="{4B059766-5C50-4088-B57C-046CCD3A092E}" srcOrd="1" destOrd="0" presId="urn:microsoft.com/office/officeart/2005/8/layout/hierarchy2"/>
    <dgm:cxn modelId="{FE5977E2-930A-47AB-A539-BFC5E5879557}" type="presOf" srcId="{DA0FFBB4-3966-4495-8258-65A024FECCA5}" destId="{EC891637-2804-4435-B3F8-47205A32342E}" srcOrd="0" destOrd="0" presId="urn:microsoft.com/office/officeart/2005/8/layout/hierarchy2"/>
    <dgm:cxn modelId="{0E0798D6-85D8-4C67-8288-1226DDF334C4}" type="presOf" srcId="{79DF56F6-3998-4C8F-BBDD-1FC9CF01E07E}" destId="{6B82A68B-6669-465E-B770-A7762315FAE9}" srcOrd="0" destOrd="0" presId="urn:microsoft.com/office/officeart/2005/8/layout/hierarchy2"/>
    <dgm:cxn modelId="{1AD65138-AA5A-448B-A8B8-088C183E4102}" type="presOf" srcId="{3E09C961-DC97-4322-A279-04152FC066BA}" destId="{B486E833-9135-4A8F-A3E5-66165E061523}" srcOrd="0" destOrd="0" presId="urn:microsoft.com/office/officeart/2005/8/layout/hierarchy2"/>
    <dgm:cxn modelId="{5579B92B-220A-470F-8F87-60BF391DF8E4}" srcId="{CA2D36B4-D801-43A9-B12D-AFCB4DCD84CA}" destId="{957B322A-A952-45D5-8C91-B31F3FC6E33E}" srcOrd="2" destOrd="0" parTransId="{434424C0-6DB0-4CCC-817C-741992A82B97}" sibTransId="{FE8A2094-631C-468D-B8BE-EAABFD31B9E0}"/>
    <dgm:cxn modelId="{E30C64CE-6995-41FD-9449-F95B8985A600}" srcId="{E559FD35-D183-467B-B02A-C288A6735FC9}" destId="{88D95473-560D-48FF-A05D-EFA08B65B7F6}" srcOrd="0" destOrd="0" parTransId="{BA8198BE-C01C-4B51-9D92-E0C2216FF10E}" sibTransId="{C9233F76-CF13-4B67-A26D-B0143EC41F4D}"/>
    <dgm:cxn modelId="{935F364F-0EA9-411F-AC58-3D013B940CD3}" type="presOf" srcId="{BD8972FA-AF87-46CF-A2F5-FBB2FE6A71FE}" destId="{3FBDEA08-7950-4A42-BE75-DD5A2B55F348}" srcOrd="1" destOrd="0" presId="urn:microsoft.com/office/officeart/2005/8/layout/hierarchy2"/>
    <dgm:cxn modelId="{41CD1AEE-B293-4050-8D71-55819B46471F}" type="presOf" srcId="{BD8972FA-AF87-46CF-A2F5-FBB2FE6A71FE}" destId="{C8B8B5CB-644F-4377-B6BC-436ADC99D71A}" srcOrd="0" destOrd="0" presId="urn:microsoft.com/office/officeart/2005/8/layout/hierarchy2"/>
    <dgm:cxn modelId="{147FBCED-7312-436C-8B1B-4410588B41AB}" type="presOf" srcId="{5986B751-0DCF-424E-8F0F-0383B431DE2C}" destId="{1ECCFD3B-F866-412D-9CD6-4D94F43C744B}" srcOrd="1" destOrd="0" presId="urn:microsoft.com/office/officeart/2005/8/layout/hierarchy2"/>
    <dgm:cxn modelId="{AC54DFD8-B40B-4504-85A7-804337E5337E}" type="presOf" srcId="{D74D6EDF-8DA2-48E6-A123-1CBDD8ADB6FC}" destId="{5A1EDAB6-CA0A-4CCC-90A0-5BE3E115DAD8}" srcOrd="1" destOrd="0" presId="urn:microsoft.com/office/officeart/2005/8/layout/hierarchy2"/>
    <dgm:cxn modelId="{C102131A-008B-4CEC-A617-DB2D8BFB13EF}" srcId="{3E09C961-DC97-4322-A279-04152FC066BA}" destId="{0F8EE5B2-3CC9-40EE-BD00-B0D48EDB5284}" srcOrd="0" destOrd="0" parTransId="{79DF56F6-3998-4C8F-BBDD-1FC9CF01E07E}" sibTransId="{F8878556-DEC9-469C-8CCB-85FA8B860227}"/>
    <dgm:cxn modelId="{95790BD3-9ACE-4B09-879E-04ED376EBC56}" type="presOf" srcId="{8B7CB8D9-5311-4B20-8461-CA33A09D3796}" destId="{E986E0D6-432B-4069-AAA0-FF87B56170FF}" srcOrd="0" destOrd="0" presId="urn:microsoft.com/office/officeart/2005/8/layout/hierarchy2"/>
    <dgm:cxn modelId="{0004221A-BC85-41AE-9EFA-4E39EB6601FA}" type="presOf" srcId="{8A6185D3-2B20-449D-BE2F-07503D775C6C}" destId="{85B89221-2107-463E-9CEE-D40BD275F6F1}" srcOrd="0" destOrd="0" presId="urn:microsoft.com/office/officeart/2005/8/layout/hierarchy2"/>
    <dgm:cxn modelId="{4477C735-F81B-49DE-92DD-701D43759D23}" type="presOf" srcId="{75FF976C-502B-4084-9DA5-C3AAAE89884F}" destId="{46A0E75F-6A34-49F5-B96E-669B4644C25F}" srcOrd="0" destOrd="0" presId="urn:microsoft.com/office/officeart/2005/8/layout/hierarchy2"/>
    <dgm:cxn modelId="{474C08F0-F192-423F-BD1B-00C127EEAE01}" type="presOf" srcId="{21159A6E-6CEB-4425-8624-5B7E17827B68}" destId="{F3BBB72C-CC93-4DE0-B991-A09F4B6A2AE0}" srcOrd="0" destOrd="0" presId="urn:microsoft.com/office/officeart/2005/8/layout/hierarchy2"/>
    <dgm:cxn modelId="{377F006F-9963-44FD-B324-4F695C56C934}" type="presOf" srcId="{F27EA412-9275-4AE8-B8E5-CFCC815BCDBF}" destId="{737EB8C8-ED50-416A-AA7A-6893C5732E4B}" srcOrd="0" destOrd="0" presId="urn:microsoft.com/office/officeart/2005/8/layout/hierarchy2"/>
    <dgm:cxn modelId="{8298AC4F-4E40-41B5-B432-A52CE4D6B1D1}" type="presOf" srcId="{BD7A791A-41D6-4C71-BF15-E2A3600FFEC6}" destId="{BF45834B-D899-40FF-9D55-60FF6DB64DB1}" srcOrd="0" destOrd="0" presId="urn:microsoft.com/office/officeart/2005/8/layout/hierarchy2"/>
    <dgm:cxn modelId="{55682430-52C2-48A2-BEE2-0945F40106DB}" srcId="{75FF976C-502B-4084-9DA5-C3AAAE89884F}" destId="{CA2D36B4-D801-43A9-B12D-AFCB4DCD84CA}" srcOrd="1" destOrd="0" parTransId="{74293B5B-68FA-4D17-ACF5-8A0CB1C072DD}" sibTransId="{24D89B07-9D75-4372-92FB-C705EFDF25CA}"/>
    <dgm:cxn modelId="{606F6425-29CA-441E-8E26-98401A9194D2}" type="presParOf" srcId="{BBFF7CB1-6866-4642-9D00-BA59FD6A384C}" destId="{6D417BB6-24A9-4025-B78B-812729B45A75}" srcOrd="0" destOrd="0" presId="urn:microsoft.com/office/officeart/2005/8/layout/hierarchy2"/>
    <dgm:cxn modelId="{3C2F5139-896B-44AD-A66A-BD1BFCAF8F4C}" type="presParOf" srcId="{6D417BB6-24A9-4025-B78B-812729B45A75}" destId="{7FDE421E-C642-44A1-9C73-8F772750C427}" srcOrd="0" destOrd="0" presId="urn:microsoft.com/office/officeart/2005/8/layout/hierarchy2"/>
    <dgm:cxn modelId="{936EF252-8A8C-4C06-AB02-F5049E1C9E11}" type="presParOf" srcId="{6D417BB6-24A9-4025-B78B-812729B45A75}" destId="{4A86074B-F33B-42F3-A181-582DCBBBB13A}" srcOrd="1" destOrd="0" presId="urn:microsoft.com/office/officeart/2005/8/layout/hierarchy2"/>
    <dgm:cxn modelId="{F208548F-FDCD-4805-A2F7-A1CA07CF8F74}" type="presParOf" srcId="{4A86074B-F33B-42F3-A181-582DCBBBB13A}" destId="{737EB8C8-ED50-416A-AA7A-6893C5732E4B}" srcOrd="0" destOrd="0" presId="urn:microsoft.com/office/officeart/2005/8/layout/hierarchy2"/>
    <dgm:cxn modelId="{116F17F0-41CF-4F45-A51D-D18A3F17A1FA}" type="presParOf" srcId="{737EB8C8-ED50-416A-AA7A-6893C5732E4B}" destId="{462B0DDB-B52B-4E42-BC84-3F40E8AF5E03}" srcOrd="0" destOrd="0" presId="urn:microsoft.com/office/officeart/2005/8/layout/hierarchy2"/>
    <dgm:cxn modelId="{4DE45B5F-A259-488F-BA32-60275BE7A8F6}" type="presParOf" srcId="{4A86074B-F33B-42F3-A181-582DCBBBB13A}" destId="{BF535E76-C608-4717-95BB-6ECB42CD0BAE}" srcOrd="1" destOrd="0" presId="urn:microsoft.com/office/officeart/2005/8/layout/hierarchy2"/>
    <dgm:cxn modelId="{ABD6A75F-4345-4DB1-990C-538E73F99299}" type="presParOf" srcId="{BF535E76-C608-4717-95BB-6ECB42CD0BAE}" destId="{A8EA8B70-A136-4302-9E3E-B6FFFABA487A}" srcOrd="0" destOrd="0" presId="urn:microsoft.com/office/officeart/2005/8/layout/hierarchy2"/>
    <dgm:cxn modelId="{B049E73A-C619-457D-A19F-E6C30520B4FB}" type="presParOf" srcId="{BF535E76-C608-4717-95BB-6ECB42CD0BAE}" destId="{217E6A89-3605-4461-B92E-0CF9375BF0A8}" srcOrd="1" destOrd="0" presId="urn:microsoft.com/office/officeart/2005/8/layout/hierarchy2"/>
    <dgm:cxn modelId="{75AEB0C4-DD72-4F76-B9B4-1DF1CA7D8863}" type="presParOf" srcId="{217E6A89-3605-4461-B92E-0CF9375BF0A8}" destId="{E986E0D6-432B-4069-AAA0-FF87B56170FF}" srcOrd="0" destOrd="0" presId="urn:microsoft.com/office/officeart/2005/8/layout/hierarchy2"/>
    <dgm:cxn modelId="{177DB07F-4A52-48D7-B9B8-31120410FA35}" type="presParOf" srcId="{E986E0D6-432B-4069-AAA0-FF87B56170FF}" destId="{A839EEDC-FF23-4435-BC5A-AEDAF30F182D}" srcOrd="0" destOrd="0" presId="urn:microsoft.com/office/officeart/2005/8/layout/hierarchy2"/>
    <dgm:cxn modelId="{D2E78048-A839-4EDF-832C-459DF49D1BD9}" type="presParOf" srcId="{217E6A89-3605-4461-B92E-0CF9375BF0A8}" destId="{1FF6767F-2A20-4E90-AA9C-52A0AF1ED602}" srcOrd="1" destOrd="0" presId="urn:microsoft.com/office/officeart/2005/8/layout/hierarchy2"/>
    <dgm:cxn modelId="{F1D8A8AC-1B55-4CA1-8B1C-DA823A8B7777}" type="presParOf" srcId="{1FF6767F-2A20-4E90-AA9C-52A0AF1ED602}" destId="{A86BA6B5-B5BA-4FD1-BD89-EDE98BA17812}" srcOrd="0" destOrd="0" presId="urn:microsoft.com/office/officeart/2005/8/layout/hierarchy2"/>
    <dgm:cxn modelId="{F530DEAD-01CF-44AD-9CF5-B825DB60C234}" type="presParOf" srcId="{1FF6767F-2A20-4E90-AA9C-52A0AF1ED602}" destId="{36279274-73BC-4968-9D55-4897410AD525}" srcOrd="1" destOrd="0" presId="urn:microsoft.com/office/officeart/2005/8/layout/hierarchy2"/>
    <dgm:cxn modelId="{7707BEDD-E982-4491-B77A-EE4CCAB48ECA}" type="presParOf" srcId="{36279274-73BC-4968-9D55-4897410AD525}" destId="{FC22C65D-6FAC-4574-8E17-53AF82FA5318}" srcOrd="0" destOrd="0" presId="urn:microsoft.com/office/officeart/2005/8/layout/hierarchy2"/>
    <dgm:cxn modelId="{B3CCF287-8F7F-4942-AE58-162B02D6F135}" type="presParOf" srcId="{FC22C65D-6FAC-4574-8E17-53AF82FA5318}" destId="{C73DE7AE-9EB4-4F26-A0BB-9A92FC76FC7D}" srcOrd="0" destOrd="0" presId="urn:microsoft.com/office/officeart/2005/8/layout/hierarchy2"/>
    <dgm:cxn modelId="{633E5C86-EABB-40A9-99A5-75ED521421C2}" type="presParOf" srcId="{36279274-73BC-4968-9D55-4897410AD525}" destId="{3EDCA5E4-175A-411E-A914-77282496A209}" srcOrd="1" destOrd="0" presId="urn:microsoft.com/office/officeart/2005/8/layout/hierarchy2"/>
    <dgm:cxn modelId="{637B0AF7-6DF3-405F-AD65-7C2681FABB5D}" type="presParOf" srcId="{3EDCA5E4-175A-411E-A914-77282496A209}" destId="{19BEA2C3-60FD-4CD4-94BA-39774A31E73C}" srcOrd="0" destOrd="0" presId="urn:microsoft.com/office/officeart/2005/8/layout/hierarchy2"/>
    <dgm:cxn modelId="{3B52F82A-72B1-418E-8025-EF3160DC0681}" type="presParOf" srcId="{3EDCA5E4-175A-411E-A914-77282496A209}" destId="{3333120A-2075-49DE-943A-05E76CEB4AC3}" srcOrd="1" destOrd="0" presId="urn:microsoft.com/office/officeart/2005/8/layout/hierarchy2"/>
    <dgm:cxn modelId="{40319078-6135-4786-9234-DAD534609525}" type="presParOf" srcId="{217E6A89-3605-4461-B92E-0CF9375BF0A8}" destId="{0DE93EF9-2772-4496-8224-DE6C23519A5A}" srcOrd="2" destOrd="0" presId="urn:microsoft.com/office/officeart/2005/8/layout/hierarchy2"/>
    <dgm:cxn modelId="{88122A5B-EE54-4944-AFDA-ADFE028FF5F0}" type="presParOf" srcId="{0DE93EF9-2772-4496-8224-DE6C23519A5A}" destId="{7FF4D329-7438-47A1-A2A2-CDA64A48F7DF}" srcOrd="0" destOrd="0" presId="urn:microsoft.com/office/officeart/2005/8/layout/hierarchy2"/>
    <dgm:cxn modelId="{CBEB8E5F-4B4D-47DB-9C7B-8F2E7C43AAB2}" type="presParOf" srcId="{217E6A89-3605-4461-B92E-0CF9375BF0A8}" destId="{8A98EADF-6F8B-48C8-AD6A-41BDE2796C38}" srcOrd="3" destOrd="0" presId="urn:microsoft.com/office/officeart/2005/8/layout/hierarchy2"/>
    <dgm:cxn modelId="{969696B5-CAA4-4B10-9B27-5AD8156F2130}" type="presParOf" srcId="{8A98EADF-6F8B-48C8-AD6A-41BDE2796C38}" destId="{E489C1E5-E6B8-4C16-9484-DC3B7ED4835A}" srcOrd="0" destOrd="0" presId="urn:microsoft.com/office/officeart/2005/8/layout/hierarchy2"/>
    <dgm:cxn modelId="{044253B1-0404-4132-BE1B-0055DED2EC57}" type="presParOf" srcId="{8A98EADF-6F8B-48C8-AD6A-41BDE2796C38}" destId="{99475838-644B-46A7-8E02-24749A1CA1F4}" srcOrd="1" destOrd="0" presId="urn:microsoft.com/office/officeart/2005/8/layout/hierarchy2"/>
    <dgm:cxn modelId="{BA33B422-1235-49B8-A16D-8A61D0B5E732}" type="presParOf" srcId="{99475838-644B-46A7-8E02-24749A1CA1F4}" destId="{EC891637-2804-4435-B3F8-47205A32342E}" srcOrd="0" destOrd="0" presId="urn:microsoft.com/office/officeart/2005/8/layout/hierarchy2"/>
    <dgm:cxn modelId="{0AB4C141-5ADC-4AF0-B0CF-659B0AAAB164}" type="presParOf" srcId="{EC891637-2804-4435-B3F8-47205A32342E}" destId="{E11E6168-71BE-4F29-85B6-2616C58411A3}" srcOrd="0" destOrd="0" presId="urn:microsoft.com/office/officeart/2005/8/layout/hierarchy2"/>
    <dgm:cxn modelId="{64D48963-0371-4A0E-8E22-CBF0667763A3}" type="presParOf" srcId="{99475838-644B-46A7-8E02-24749A1CA1F4}" destId="{E055BDE4-40EA-433F-8431-BCD198E3D9AD}" srcOrd="1" destOrd="0" presId="urn:microsoft.com/office/officeart/2005/8/layout/hierarchy2"/>
    <dgm:cxn modelId="{8B08F956-78FC-4459-9438-EDCF6B282F4C}" type="presParOf" srcId="{E055BDE4-40EA-433F-8431-BCD198E3D9AD}" destId="{F3BBB72C-CC93-4DE0-B991-A09F4B6A2AE0}" srcOrd="0" destOrd="0" presId="urn:microsoft.com/office/officeart/2005/8/layout/hierarchy2"/>
    <dgm:cxn modelId="{EE5027C2-E974-4AE2-960B-5E822CDB0429}" type="presParOf" srcId="{E055BDE4-40EA-433F-8431-BCD198E3D9AD}" destId="{60A501BC-A99D-49FD-947F-FADC39E93D64}" srcOrd="1" destOrd="0" presId="urn:microsoft.com/office/officeart/2005/8/layout/hierarchy2"/>
    <dgm:cxn modelId="{C881D562-5AC9-4FDB-A73A-C38DFB3CDC9B}" type="presParOf" srcId="{4A86074B-F33B-42F3-A181-582DCBBBB13A}" destId="{BF45834B-D899-40FF-9D55-60FF6DB64DB1}" srcOrd="2" destOrd="0" presId="urn:microsoft.com/office/officeart/2005/8/layout/hierarchy2"/>
    <dgm:cxn modelId="{BD1A5975-5E23-4E4B-9351-71301B1C3014}" type="presParOf" srcId="{BF45834B-D899-40FF-9D55-60FF6DB64DB1}" destId="{5C57DA74-D491-4C1E-AC32-E064383FBFD3}" srcOrd="0" destOrd="0" presId="urn:microsoft.com/office/officeart/2005/8/layout/hierarchy2"/>
    <dgm:cxn modelId="{50F1051A-8EDE-4813-8719-A3DFFB6620C4}" type="presParOf" srcId="{4A86074B-F33B-42F3-A181-582DCBBBB13A}" destId="{15EA6386-4D8C-4D01-B823-36C117A0FE74}" srcOrd="3" destOrd="0" presId="urn:microsoft.com/office/officeart/2005/8/layout/hierarchy2"/>
    <dgm:cxn modelId="{770B30E7-EE82-4167-A92D-EEDE919FAF76}" type="presParOf" srcId="{15EA6386-4D8C-4D01-B823-36C117A0FE74}" destId="{46A0E75F-6A34-49F5-B96E-669B4644C25F}" srcOrd="0" destOrd="0" presId="urn:microsoft.com/office/officeart/2005/8/layout/hierarchy2"/>
    <dgm:cxn modelId="{48750FD5-42A7-416E-8B27-47CBD5AB5391}" type="presParOf" srcId="{15EA6386-4D8C-4D01-B823-36C117A0FE74}" destId="{06ECA563-29DF-4CE1-958D-82085B0DA4A4}" srcOrd="1" destOrd="0" presId="urn:microsoft.com/office/officeart/2005/8/layout/hierarchy2"/>
    <dgm:cxn modelId="{1277C744-AE11-4544-8D1D-2AA6200B47BD}" type="presParOf" srcId="{06ECA563-29DF-4CE1-958D-82085B0DA4A4}" destId="{31ACE7C4-F400-4CB5-B5FC-7ABF432D46FB}" srcOrd="0" destOrd="0" presId="urn:microsoft.com/office/officeart/2005/8/layout/hierarchy2"/>
    <dgm:cxn modelId="{7714C27D-7F9A-4841-B03E-BD2F1DFE012A}" type="presParOf" srcId="{31ACE7C4-F400-4CB5-B5FC-7ABF432D46FB}" destId="{1ECCFD3B-F866-412D-9CD6-4D94F43C744B}" srcOrd="0" destOrd="0" presId="urn:microsoft.com/office/officeart/2005/8/layout/hierarchy2"/>
    <dgm:cxn modelId="{5DA80B36-88EB-429D-AEE6-7B3CEC072BC0}" type="presParOf" srcId="{06ECA563-29DF-4CE1-958D-82085B0DA4A4}" destId="{3F68C160-C3D0-4CCA-8C81-9740C93CFDDF}" srcOrd="1" destOrd="0" presId="urn:microsoft.com/office/officeart/2005/8/layout/hierarchy2"/>
    <dgm:cxn modelId="{0EE32D98-E6ED-47C3-9E95-A0A37A59D9E7}" type="presParOf" srcId="{3F68C160-C3D0-4CCA-8C81-9740C93CFDDF}" destId="{B486E833-9135-4A8F-A3E5-66165E061523}" srcOrd="0" destOrd="0" presId="urn:microsoft.com/office/officeart/2005/8/layout/hierarchy2"/>
    <dgm:cxn modelId="{8C1CE335-1DDD-49E8-B505-F904C194A6F9}" type="presParOf" srcId="{3F68C160-C3D0-4CCA-8C81-9740C93CFDDF}" destId="{5C0E2EE1-A9CB-4377-8435-3DE7016AFF6A}" srcOrd="1" destOrd="0" presId="urn:microsoft.com/office/officeart/2005/8/layout/hierarchy2"/>
    <dgm:cxn modelId="{1AA6A4B4-59C7-49FF-A273-528E3CEEB88B}" type="presParOf" srcId="{5C0E2EE1-A9CB-4377-8435-3DE7016AFF6A}" destId="{6B82A68B-6669-465E-B770-A7762315FAE9}" srcOrd="0" destOrd="0" presId="urn:microsoft.com/office/officeart/2005/8/layout/hierarchy2"/>
    <dgm:cxn modelId="{882D76E5-3CE8-4325-A5F7-F8ED0D8CAD6C}" type="presParOf" srcId="{6B82A68B-6669-465E-B770-A7762315FAE9}" destId="{C6FB71C2-A481-4007-BCD6-65B61B839576}" srcOrd="0" destOrd="0" presId="urn:microsoft.com/office/officeart/2005/8/layout/hierarchy2"/>
    <dgm:cxn modelId="{C7044CA5-A765-43E2-9632-74807269814B}" type="presParOf" srcId="{5C0E2EE1-A9CB-4377-8435-3DE7016AFF6A}" destId="{8B861FD7-5327-430E-981B-0C7D99902513}" srcOrd="1" destOrd="0" presId="urn:microsoft.com/office/officeart/2005/8/layout/hierarchy2"/>
    <dgm:cxn modelId="{2367932B-257B-4110-AAA0-111C833C145A}" type="presParOf" srcId="{8B861FD7-5327-430E-981B-0C7D99902513}" destId="{7F36C571-5BB0-4971-835E-5C416CCCD566}" srcOrd="0" destOrd="0" presId="urn:microsoft.com/office/officeart/2005/8/layout/hierarchy2"/>
    <dgm:cxn modelId="{3D506802-770B-4B73-A063-99C2E14FE79E}" type="presParOf" srcId="{8B861FD7-5327-430E-981B-0C7D99902513}" destId="{DA55FA33-FF4A-4B9D-9C56-3B76CB9C315F}" srcOrd="1" destOrd="0" presId="urn:microsoft.com/office/officeart/2005/8/layout/hierarchy2"/>
    <dgm:cxn modelId="{7AD3A652-22EE-43B6-A37F-9BD62C3B209B}" type="presParOf" srcId="{06ECA563-29DF-4CE1-958D-82085B0DA4A4}" destId="{6D829313-5A9C-4F98-B5EF-33EF1ABBB6C3}" srcOrd="2" destOrd="0" presId="urn:microsoft.com/office/officeart/2005/8/layout/hierarchy2"/>
    <dgm:cxn modelId="{93784AF8-31F8-48FB-891C-5D8B6D80474A}" type="presParOf" srcId="{6D829313-5A9C-4F98-B5EF-33EF1ABBB6C3}" destId="{4B059766-5C50-4088-B57C-046CCD3A092E}" srcOrd="0" destOrd="0" presId="urn:microsoft.com/office/officeart/2005/8/layout/hierarchy2"/>
    <dgm:cxn modelId="{CD89B265-2969-4C8B-873F-96E75C314C47}" type="presParOf" srcId="{06ECA563-29DF-4CE1-958D-82085B0DA4A4}" destId="{C258AE2B-9F0F-4A47-AEF9-116E2BB8991C}" srcOrd="3" destOrd="0" presId="urn:microsoft.com/office/officeart/2005/8/layout/hierarchy2"/>
    <dgm:cxn modelId="{7E24F444-0CB3-41AD-AE85-0D694F099EC4}" type="presParOf" srcId="{C258AE2B-9F0F-4A47-AEF9-116E2BB8991C}" destId="{C06F5D66-FC1F-4B13-93BF-E21E5790B737}" srcOrd="0" destOrd="0" presId="urn:microsoft.com/office/officeart/2005/8/layout/hierarchy2"/>
    <dgm:cxn modelId="{478FBCA4-607E-48EC-AA28-57CC7DAC6F35}" type="presParOf" srcId="{C258AE2B-9F0F-4A47-AEF9-116E2BB8991C}" destId="{02C5CD52-3DB7-40BD-B59C-C8BB48DAE337}" srcOrd="1" destOrd="0" presId="urn:microsoft.com/office/officeart/2005/8/layout/hierarchy2"/>
    <dgm:cxn modelId="{6A1A3D78-CC79-4952-AE3B-9F9F77CAB8E1}" type="presParOf" srcId="{02C5CD52-3DB7-40BD-B59C-C8BB48DAE337}" destId="{C8B8B5CB-644F-4377-B6BC-436ADC99D71A}" srcOrd="0" destOrd="0" presId="urn:microsoft.com/office/officeart/2005/8/layout/hierarchy2"/>
    <dgm:cxn modelId="{63E45BCC-9A08-4B06-BD30-6265E5692F61}" type="presParOf" srcId="{C8B8B5CB-644F-4377-B6BC-436ADC99D71A}" destId="{3FBDEA08-7950-4A42-BE75-DD5A2B55F348}" srcOrd="0" destOrd="0" presId="urn:microsoft.com/office/officeart/2005/8/layout/hierarchy2"/>
    <dgm:cxn modelId="{96085246-8964-42E3-970C-1333C137D427}" type="presParOf" srcId="{02C5CD52-3DB7-40BD-B59C-C8BB48DAE337}" destId="{F41D52EC-B47D-4DEB-BCA0-5B7D8B9E9EA8}" srcOrd="1" destOrd="0" presId="urn:microsoft.com/office/officeart/2005/8/layout/hierarchy2"/>
    <dgm:cxn modelId="{2D7C4E34-8CEC-4D90-8A1F-830F9BAAAB56}" type="presParOf" srcId="{F41D52EC-B47D-4DEB-BCA0-5B7D8B9E9EA8}" destId="{C3B89130-B8F4-490E-AD53-CDE738AF7164}" srcOrd="0" destOrd="0" presId="urn:microsoft.com/office/officeart/2005/8/layout/hierarchy2"/>
    <dgm:cxn modelId="{FF04F7A3-65A6-40B0-B2D9-BF477CFF88ED}" type="presParOf" srcId="{F41D52EC-B47D-4DEB-BCA0-5B7D8B9E9EA8}" destId="{AE96A12F-54E3-4ACC-819C-52F46807C53B}" srcOrd="1" destOrd="0" presId="urn:microsoft.com/office/officeart/2005/8/layout/hierarchy2"/>
    <dgm:cxn modelId="{072568B0-3CE0-429E-BA8C-8B4A678AA2DF}" type="presParOf" srcId="{02C5CD52-3DB7-40BD-B59C-C8BB48DAE337}" destId="{20C7EB07-AE9E-43FC-AFF1-3E0F40D25208}" srcOrd="2" destOrd="0" presId="urn:microsoft.com/office/officeart/2005/8/layout/hierarchy2"/>
    <dgm:cxn modelId="{CDC36D6D-4391-4C4A-A328-EA7C1DEC49B0}" type="presParOf" srcId="{20C7EB07-AE9E-43FC-AFF1-3E0F40D25208}" destId="{5A1EDAB6-CA0A-4CCC-90A0-5BE3E115DAD8}" srcOrd="0" destOrd="0" presId="urn:microsoft.com/office/officeart/2005/8/layout/hierarchy2"/>
    <dgm:cxn modelId="{626BED27-6BD5-4B27-8A47-2DBFEB8D8549}" type="presParOf" srcId="{02C5CD52-3DB7-40BD-B59C-C8BB48DAE337}" destId="{BAB95223-523E-47E3-8842-618F8BC54704}" srcOrd="3" destOrd="0" presId="urn:microsoft.com/office/officeart/2005/8/layout/hierarchy2"/>
    <dgm:cxn modelId="{68AF6188-37D5-46C6-BB8D-6539819C21E2}" type="presParOf" srcId="{BAB95223-523E-47E3-8842-618F8BC54704}" destId="{85B89221-2107-463E-9CEE-D40BD275F6F1}" srcOrd="0" destOrd="0" presId="urn:microsoft.com/office/officeart/2005/8/layout/hierarchy2"/>
    <dgm:cxn modelId="{F542F031-828D-4C01-B612-D0A7702FACDC}" type="presParOf" srcId="{BAB95223-523E-47E3-8842-618F8BC54704}" destId="{B69DFA0E-F534-4691-925E-5D64B7D66705}" srcOrd="1" destOrd="0" presId="urn:microsoft.com/office/officeart/2005/8/layout/hierarchy2"/>
    <dgm:cxn modelId="{900B3397-8D7A-48E8-B72A-53BF8C153FEB}" type="presParOf" srcId="{02C5CD52-3DB7-40BD-B59C-C8BB48DAE337}" destId="{AF9482C8-BB2D-4A92-9234-2E0003F7070B}" srcOrd="4" destOrd="0" presId="urn:microsoft.com/office/officeart/2005/8/layout/hierarchy2"/>
    <dgm:cxn modelId="{017F78FC-8719-437B-B1FC-2E12C8466A61}" type="presParOf" srcId="{AF9482C8-BB2D-4A92-9234-2E0003F7070B}" destId="{B082CCBE-CD78-46C5-9C34-FBC2C509C244}" srcOrd="0" destOrd="0" presId="urn:microsoft.com/office/officeart/2005/8/layout/hierarchy2"/>
    <dgm:cxn modelId="{61387601-BF70-4C43-BE02-8FFA3CB3EF59}" type="presParOf" srcId="{02C5CD52-3DB7-40BD-B59C-C8BB48DAE337}" destId="{6BD46B39-B633-45DB-AD6B-A56C15D13C74}" srcOrd="5" destOrd="0" presId="urn:microsoft.com/office/officeart/2005/8/layout/hierarchy2"/>
    <dgm:cxn modelId="{B47B8F84-B82F-48F1-A535-E6F442949EA9}" type="presParOf" srcId="{6BD46B39-B633-45DB-AD6B-A56C15D13C74}" destId="{AB0B0545-2919-4EB1-9F1B-AF1EC51B8D5C}" srcOrd="0" destOrd="0" presId="urn:microsoft.com/office/officeart/2005/8/layout/hierarchy2"/>
    <dgm:cxn modelId="{11F6916A-4F47-4452-BFCB-7AB370F00370}" type="presParOf" srcId="{6BD46B39-B633-45DB-AD6B-A56C15D13C74}" destId="{CA6A3B6E-0CA6-40F0-B7A5-939A83CDA71B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DE421E-C642-44A1-9C73-8F772750C427}">
      <dsp:nvSpPr>
        <dsp:cNvPr id="0" name=""/>
        <dsp:cNvSpPr/>
      </dsp:nvSpPr>
      <dsp:spPr>
        <a:xfrm>
          <a:off x="7149" y="1101703"/>
          <a:ext cx="737440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유지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17693" y="1112247"/>
        <a:ext cx="716352" cy="338913"/>
      </dsp:txXfrm>
    </dsp:sp>
    <dsp:sp modelId="{737EB8C8-ED50-416A-AA7A-6893C5732E4B}">
      <dsp:nvSpPr>
        <dsp:cNvPr id="0" name=""/>
        <dsp:cNvSpPr/>
      </dsp:nvSpPr>
      <dsp:spPr>
        <a:xfrm rot="17676560">
          <a:off x="582800" y="1021446"/>
          <a:ext cx="55448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554483" y="81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846180" y="1015782"/>
        <a:ext cx="27724" cy="27724"/>
      </dsp:txXfrm>
    </dsp:sp>
    <dsp:sp modelId="{A8EA8B70-A136-4302-9E3E-B6FFFABA487A}">
      <dsp:nvSpPr>
        <dsp:cNvPr id="0" name=""/>
        <dsp:cNvSpPr/>
      </dsp:nvSpPr>
      <dsp:spPr>
        <a:xfrm>
          <a:off x="975493" y="597584"/>
          <a:ext cx="737440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지방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986037" y="608128"/>
        <a:ext cx="716352" cy="338913"/>
      </dsp:txXfrm>
    </dsp:sp>
    <dsp:sp modelId="{E986E0D6-432B-4069-AAA0-FF87B56170FF}">
      <dsp:nvSpPr>
        <dsp:cNvPr id="0" name=""/>
        <dsp:cNvSpPr/>
      </dsp:nvSpPr>
      <dsp:spPr>
        <a:xfrm rot="19132157">
          <a:off x="1675107" y="668562"/>
          <a:ext cx="30655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30655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1820722" y="669097"/>
        <a:ext cx="15327" cy="15327"/>
      </dsp:txXfrm>
    </dsp:sp>
    <dsp:sp modelId="{A86BA6B5-B5BA-4FD1-BD89-EDE98BA17812}">
      <dsp:nvSpPr>
        <dsp:cNvPr id="0" name=""/>
        <dsp:cNvSpPr/>
      </dsp:nvSpPr>
      <dsp:spPr>
        <a:xfrm>
          <a:off x="1943837" y="395937"/>
          <a:ext cx="1001565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동물성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1954381" y="406481"/>
        <a:ext cx="980477" cy="338913"/>
      </dsp:txXfrm>
    </dsp:sp>
    <dsp:sp modelId="{FC22C65D-6FAC-4574-8E17-53AF82FA5318}">
      <dsp:nvSpPr>
        <dsp:cNvPr id="0" name=""/>
        <dsp:cNvSpPr/>
      </dsp:nvSpPr>
      <dsp:spPr>
        <a:xfrm>
          <a:off x="2945402" y="567738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55081" y="570165"/>
        <a:ext cx="11545" cy="11545"/>
      </dsp:txXfrm>
    </dsp:sp>
    <dsp:sp modelId="{19BEA2C3-60FD-4CD4-94BA-39774A31E73C}">
      <dsp:nvSpPr>
        <dsp:cNvPr id="0" name=""/>
        <dsp:cNvSpPr/>
      </dsp:nvSpPr>
      <dsp:spPr>
        <a:xfrm>
          <a:off x="3176306" y="395937"/>
          <a:ext cx="1439998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쇠기름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돼지기름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186850" y="406481"/>
        <a:ext cx="1418910" cy="338913"/>
      </dsp:txXfrm>
    </dsp:sp>
    <dsp:sp modelId="{0DE93EF9-2772-4496-8224-DE6C23519A5A}">
      <dsp:nvSpPr>
        <dsp:cNvPr id="0" name=""/>
        <dsp:cNvSpPr/>
      </dsp:nvSpPr>
      <dsp:spPr>
        <a:xfrm rot="2467843">
          <a:off x="1675107" y="870210"/>
          <a:ext cx="30655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30655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1820722" y="870745"/>
        <a:ext cx="15327" cy="15327"/>
      </dsp:txXfrm>
    </dsp:sp>
    <dsp:sp modelId="{E489C1E5-E6B8-4C16-9484-DC3B7ED4835A}">
      <dsp:nvSpPr>
        <dsp:cNvPr id="0" name=""/>
        <dsp:cNvSpPr/>
      </dsp:nvSpPr>
      <dsp:spPr>
        <a:xfrm>
          <a:off x="1943837" y="799232"/>
          <a:ext cx="1001565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식물성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1954381" y="809776"/>
        <a:ext cx="980477" cy="338913"/>
      </dsp:txXfrm>
    </dsp:sp>
    <dsp:sp modelId="{EC891637-2804-4435-B3F8-47205A32342E}">
      <dsp:nvSpPr>
        <dsp:cNvPr id="0" name=""/>
        <dsp:cNvSpPr/>
      </dsp:nvSpPr>
      <dsp:spPr>
        <a:xfrm>
          <a:off x="2945402" y="971034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55081" y="973460"/>
        <a:ext cx="11545" cy="11545"/>
      </dsp:txXfrm>
    </dsp:sp>
    <dsp:sp modelId="{F3BBB72C-CC93-4DE0-B991-A09F4B6A2AE0}">
      <dsp:nvSpPr>
        <dsp:cNvPr id="0" name=""/>
        <dsp:cNvSpPr/>
      </dsp:nvSpPr>
      <dsp:spPr>
        <a:xfrm>
          <a:off x="3176306" y="799232"/>
          <a:ext cx="1439998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야자기름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목랍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186850" y="809776"/>
        <a:ext cx="1418910" cy="338913"/>
      </dsp:txXfrm>
    </dsp:sp>
    <dsp:sp modelId="{BF45834B-D899-40FF-9D55-60FF6DB64DB1}">
      <dsp:nvSpPr>
        <dsp:cNvPr id="0" name=""/>
        <dsp:cNvSpPr/>
      </dsp:nvSpPr>
      <dsp:spPr>
        <a:xfrm rot="3923440">
          <a:off x="582800" y="1525565"/>
          <a:ext cx="55448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554483" y="819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846180" y="1519901"/>
        <a:ext cx="27724" cy="27724"/>
      </dsp:txXfrm>
    </dsp:sp>
    <dsp:sp modelId="{46A0E75F-6A34-49F5-B96E-669B4644C25F}">
      <dsp:nvSpPr>
        <dsp:cNvPr id="0" name=""/>
        <dsp:cNvSpPr/>
      </dsp:nvSpPr>
      <dsp:spPr>
        <a:xfrm>
          <a:off x="975493" y="1605823"/>
          <a:ext cx="751173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기름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986037" y="1616367"/>
        <a:ext cx="730085" cy="338913"/>
      </dsp:txXfrm>
    </dsp:sp>
    <dsp:sp modelId="{31ACE7C4-F400-4CB5-B5FC-7ABF432D46FB}">
      <dsp:nvSpPr>
        <dsp:cNvPr id="0" name=""/>
        <dsp:cNvSpPr/>
      </dsp:nvSpPr>
      <dsp:spPr>
        <a:xfrm rot="17987574">
          <a:off x="1609759" y="1575977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1100" kern="1200">
            <a:latin typeface="굴림체" pitchFamily="49" charset="-127"/>
            <a:ea typeface="굴림체" pitchFamily="49" charset="-127"/>
          </a:endParaRPr>
        </a:p>
      </dsp:txBody>
      <dsp:txXfrm>
        <a:off x="1830501" y="1572558"/>
        <a:ext cx="23235" cy="23235"/>
      </dsp:txXfrm>
    </dsp:sp>
    <dsp:sp modelId="{B486E833-9135-4A8F-A3E5-66165E061523}">
      <dsp:nvSpPr>
        <dsp:cNvPr id="0" name=""/>
        <dsp:cNvSpPr/>
      </dsp:nvSpPr>
      <dsp:spPr>
        <a:xfrm>
          <a:off x="1957570" y="1202527"/>
          <a:ext cx="1003522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동물성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1968114" y="1213071"/>
        <a:ext cx="982434" cy="338913"/>
      </dsp:txXfrm>
    </dsp:sp>
    <dsp:sp modelId="{6B82A68B-6669-465E-B770-A7762315FAE9}">
      <dsp:nvSpPr>
        <dsp:cNvPr id="0" name=""/>
        <dsp:cNvSpPr/>
      </dsp:nvSpPr>
      <dsp:spPr>
        <a:xfrm>
          <a:off x="2961092" y="1374329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070771" y="1376755"/>
        <a:ext cx="11545" cy="11545"/>
      </dsp:txXfrm>
    </dsp:sp>
    <dsp:sp modelId="{7F36C571-5BB0-4971-835E-5C416CCCD566}">
      <dsp:nvSpPr>
        <dsp:cNvPr id="0" name=""/>
        <dsp:cNvSpPr/>
      </dsp:nvSpPr>
      <dsp:spPr>
        <a:xfrm>
          <a:off x="3191995" y="1202527"/>
          <a:ext cx="1439998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생선기름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고래기름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202539" y="1213071"/>
        <a:ext cx="1418910" cy="338913"/>
      </dsp:txXfrm>
    </dsp:sp>
    <dsp:sp modelId="{6D829313-5A9C-4F98-B5EF-33EF1ABBB6C3}">
      <dsp:nvSpPr>
        <dsp:cNvPr id="0" name=""/>
        <dsp:cNvSpPr/>
      </dsp:nvSpPr>
      <dsp:spPr>
        <a:xfrm rot="3612426">
          <a:off x="1609759" y="1979272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1830501" y="1975853"/>
        <a:ext cx="23235" cy="23235"/>
      </dsp:txXfrm>
    </dsp:sp>
    <dsp:sp modelId="{C06F5D66-FC1F-4B13-93BF-E21E5790B737}">
      <dsp:nvSpPr>
        <dsp:cNvPr id="0" name=""/>
        <dsp:cNvSpPr/>
      </dsp:nvSpPr>
      <dsp:spPr>
        <a:xfrm>
          <a:off x="1957570" y="2009118"/>
          <a:ext cx="1050470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889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100" kern="1200" dirty="0" smtClean="0">
              <a:latin typeface="굴림체" pitchFamily="49" charset="-127"/>
              <a:ea typeface="굴림체" pitchFamily="49" charset="-127"/>
            </a:rPr>
            <a:t>식물성</a:t>
          </a:r>
          <a:endParaRPr lang="ko-KR" altLang="en-US" sz="1100" kern="1200" dirty="0">
            <a:latin typeface="굴림체" pitchFamily="49" charset="-127"/>
            <a:ea typeface="굴림체" pitchFamily="49" charset="-127"/>
          </a:endParaRPr>
        </a:p>
      </dsp:txBody>
      <dsp:txXfrm>
        <a:off x="1968114" y="2019662"/>
        <a:ext cx="1029382" cy="338913"/>
      </dsp:txXfrm>
    </dsp:sp>
    <dsp:sp modelId="{C8B8B5CB-644F-4377-B6BC-436ADC99D71A}">
      <dsp:nvSpPr>
        <dsp:cNvPr id="0" name=""/>
        <dsp:cNvSpPr/>
      </dsp:nvSpPr>
      <dsp:spPr>
        <a:xfrm rot="17987574">
          <a:off x="2891133" y="1979272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111874" y="1975853"/>
        <a:ext cx="23235" cy="23235"/>
      </dsp:txXfrm>
    </dsp:sp>
    <dsp:sp modelId="{C3B89130-B8F4-490E-AD53-CDE738AF7164}">
      <dsp:nvSpPr>
        <dsp:cNvPr id="0" name=""/>
        <dsp:cNvSpPr/>
      </dsp:nvSpPr>
      <dsp:spPr>
        <a:xfrm>
          <a:off x="3238944" y="1605823"/>
          <a:ext cx="3954706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건성유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130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이상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들기름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콩기름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아마인기름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249488" y="1616367"/>
        <a:ext cx="3933618" cy="338913"/>
      </dsp:txXfrm>
    </dsp:sp>
    <dsp:sp modelId="{20C7EB07-AE9E-43FC-AFF1-3E0F40D25208}">
      <dsp:nvSpPr>
        <dsp:cNvPr id="0" name=""/>
        <dsp:cNvSpPr/>
      </dsp:nvSpPr>
      <dsp:spPr>
        <a:xfrm>
          <a:off x="3008041" y="2180920"/>
          <a:ext cx="230903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230903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117720" y="2183346"/>
        <a:ext cx="11545" cy="11545"/>
      </dsp:txXfrm>
    </dsp:sp>
    <dsp:sp modelId="{85B89221-2107-463E-9CEE-D40BD275F6F1}">
      <dsp:nvSpPr>
        <dsp:cNvPr id="0" name=""/>
        <dsp:cNvSpPr/>
      </dsp:nvSpPr>
      <dsp:spPr>
        <a:xfrm>
          <a:off x="3238944" y="2009118"/>
          <a:ext cx="3954706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반건성유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100 ~130)-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참기름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목화씨기름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249488" y="2019662"/>
        <a:ext cx="3933618" cy="338913"/>
      </dsp:txXfrm>
    </dsp:sp>
    <dsp:sp modelId="{AF9482C8-BB2D-4A92-9234-2E0003F7070B}">
      <dsp:nvSpPr>
        <dsp:cNvPr id="0" name=""/>
        <dsp:cNvSpPr/>
      </dsp:nvSpPr>
      <dsp:spPr>
        <a:xfrm rot="3612426">
          <a:off x="2891133" y="2382567"/>
          <a:ext cx="464718" cy="16397"/>
        </a:xfrm>
        <a:custGeom>
          <a:avLst/>
          <a:gdLst/>
          <a:ahLst/>
          <a:cxnLst/>
          <a:rect l="0" t="0" r="0" b="0"/>
          <a:pathLst>
            <a:path>
              <a:moveTo>
                <a:pt x="0" y="8198"/>
              </a:moveTo>
              <a:lnTo>
                <a:pt x="464718" y="8198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ko-KR" altLang="en-US" sz="500" kern="1200"/>
        </a:p>
      </dsp:txBody>
      <dsp:txXfrm>
        <a:off x="3111874" y="2379148"/>
        <a:ext cx="23235" cy="23235"/>
      </dsp:txXfrm>
    </dsp:sp>
    <dsp:sp modelId="{AB0B0545-2919-4EB1-9F1B-AF1EC51B8D5C}">
      <dsp:nvSpPr>
        <dsp:cNvPr id="0" name=""/>
        <dsp:cNvSpPr/>
      </dsp:nvSpPr>
      <dsp:spPr>
        <a:xfrm>
          <a:off x="3238944" y="2412413"/>
          <a:ext cx="3954706" cy="36000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l" defTabSz="533400" latinLnBrk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불건성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(</a:t>
          </a:r>
          <a:r>
            <a:rPr lang="ko-KR" altLang="en-US" sz="1200" kern="1200" dirty="0" err="1" smtClean="0">
              <a:latin typeface="굴림체" pitchFamily="49" charset="-127"/>
              <a:ea typeface="굴림체" pitchFamily="49" charset="-127"/>
            </a:rPr>
            <a:t>요오드값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 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100 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이하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)-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올리브기름</a:t>
          </a:r>
          <a:r>
            <a:rPr lang="en-US" altLang="ko-KR" sz="1200" kern="1200" dirty="0" smtClean="0">
              <a:latin typeface="굴림체" pitchFamily="49" charset="-127"/>
              <a:ea typeface="굴림체" pitchFamily="49" charset="-127"/>
            </a:rPr>
            <a:t>, </a:t>
          </a:r>
          <a:r>
            <a:rPr lang="ko-KR" altLang="en-US" sz="1200" kern="1200" dirty="0" smtClean="0">
              <a:latin typeface="굴림체" pitchFamily="49" charset="-127"/>
              <a:ea typeface="굴림체" pitchFamily="49" charset="-127"/>
            </a:rPr>
            <a:t>동백기름</a:t>
          </a:r>
          <a:endParaRPr lang="ko-KR" altLang="en-US" sz="1200" kern="1200" dirty="0">
            <a:latin typeface="굴림체" pitchFamily="49" charset="-127"/>
            <a:ea typeface="굴림체" pitchFamily="49" charset="-127"/>
          </a:endParaRPr>
        </a:p>
      </dsp:txBody>
      <dsp:txXfrm>
        <a:off x="3249488" y="2422957"/>
        <a:ext cx="3933618" cy="3389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6CA878-6093-484C-AF07-7FB2828CBD8A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2507CC-BFCE-4B09-8A07-7523EA0B5DF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413121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92507CC-BFCE-4B09-8A07-7523EA0B5DF4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259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53246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73895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0032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375442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25489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88284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91186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204586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752933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322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7914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C73E39-1283-41B1-AFA1-CA6C54F4C618}" type="datetimeFigureOut">
              <a:rPr lang="ko-KR" altLang="en-US" smtClean="0"/>
              <a:t>2013-05-07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EBE6C-6520-4E23-937A-A67C68EAA221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830735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그룹 14"/>
          <p:cNvGrpSpPr/>
          <p:nvPr/>
        </p:nvGrpSpPr>
        <p:grpSpPr>
          <a:xfrm>
            <a:off x="1115616" y="1772816"/>
            <a:ext cx="5312893" cy="1039657"/>
            <a:chOff x="1115616" y="1772816"/>
            <a:chExt cx="6408712" cy="1152128"/>
          </a:xfrm>
        </p:grpSpPr>
        <p:sp>
          <p:nvSpPr>
            <p:cNvPr id="4" name="타원 3"/>
            <p:cNvSpPr/>
            <p:nvPr/>
          </p:nvSpPr>
          <p:spPr>
            <a:xfrm>
              <a:off x="3779912" y="1772816"/>
              <a:ext cx="1224136" cy="1152128"/>
            </a:xfrm>
            <a:prstGeom prst="ellipse">
              <a:avLst/>
            </a:prstGeom>
            <a:effectLst>
              <a:outerShdw blurRad="50800" dist="38100" dir="2700000" algn="tl" rotWithShape="0">
                <a:prstClr val="black">
                  <a:alpha val="66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장치 안에 축적되는 질량</a:t>
              </a:r>
              <a:endParaRPr lang="ko-KR" altLang="en-US" sz="1200" dirty="0"/>
            </a:p>
          </p:txBody>
        </p:sp>
        <p:cxnSp>
          <p:nvCxnSpPr>
            <p:cNvPr id="6" name="직선 화살표 연결선 5"/>
            <p:cNvCxnSpPr/>
            <p:nvPr/>
          </p:nvCxnSpPr>
          <p:spPr>
            <a:xfrm>
              <a:off x="1115616" y="2353428"/>
              <a:ext cx="2520280" cy="0"/>
            </a:xfrm>
            <a:prstGeom prst="straightConnector1">
              <a:avLst/>
            </a:prstGeom>
            <a:ln w="34925" cmpd="sng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직선 화살표 연결선 7"/>
            <p:cNvCxnSpPr/>
            <p:nvPr/>
          </p:nvCxnSpPr>
          <p:spPr>
            <a:xfrm>
              <a:off x="5220072" y="2353428"/>
              <a:ext cx="2304256" cy="0"/>
            </a:xfrm>
            <a:prstGeom prst="straightConnector1">
              <a:avLst/>
            </a:prstGeom>
            <a:ln w="34925" cmpd="sng">
              <a:solidFill>
                <a:srgbClr val="00B050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" name="직사각형 8"/>
            <p:cNvSpPr/>
            <p:nvPr/>
          </p:nvSpPr>
          <p:spPr>
            <a:xfrm>
              <a:off x="1115616" y="1819284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장치에 들어가는 질량</a:t>
              </a:r>
              <a:endParaRPr lang="ko-KR" altLang="en-US" sz="1200" dirty="0"/>
            </a:p>
          </p:txBody>
        </p:sp>
        <p:sp>
          <p:nvSpPr>
            <p:cNvPr id="10" name="직사각형 9"/>
            <p:cNvSpPr/>
            <p:nvPr/>
          </p:nvSpPr>
          <p:spPr>
            <a:xfrm>
              <a:off x="5148064" y="1837477"/>
              <a:ext cx="2376264" cy="36004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장치로부터 나가는 질량</a:t>
              </a:r>
              <a:endParaRPr lang="ko-KR" altLang="en-US" sz="12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직사각형 19"/>
              <p:cNvSpPr/>
              <p:nvPr/>
            </p:nvSpPr>
            <p:spPr>
              <a:xfrm>
                <a:off x="1132740" y="404664"/>
                <a:ext cx="3079220" cy="6781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200" dirty="0" smtClean="0"/>
                  <a:t>  도입 질량 </a:t>
                </a:r>
                <a:r>
                  <a:rPr lang="en-US" altLang="ko-KR" sz="1200" dirty="0" smtClean="0"/>
                  <a:t>= </a:t>
                </a:r>
                <a:r>
                  <a:rPr lang="ko-KR" altLang="en-US" sz="1200" dirty="0" smtClean="0"/>
                  <a:t>배출 질량</a:t>
                </a:r>
                <a:endParaRPr lang="en-US" altLang="ko-KR" sz="1200" dirty="0" smtClean="0"/>
              </a:p>
              <a:p>
                <a:pPr algn="ctr"/>
                <a:endParaRPr lang="en-US" altLang="ko-KR" sz="1200" dirty="0" smtClean="0"/>
              </a:p>
              <a:p>
                <a:r>
                  <a:rPr lang="en-US" altLang="ko-KR" sz="1200" dirty="0" smtClean="0"/>
                  <a:t>    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6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6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ko-KR" altLang="en-US" sz="1600" baseline="-25000" dirty="0" smtClean="0"/>
                  <a:t>도입</a:t>
                </a:r>
                <a:r>
                  <a:rPr lang="ko-KR" altLang="en-US" sz="1600" dirty="0" smtClean="0"/>
                  <a:t> </a:t>
                </a:r>
                <a:r>
                  <a:rPr lang="en-US" altLang="ko-KR" sz="1600" dirty="0" smtClean="0"/>
                  <a:t>=   </a:t>
                </a:r>
                <a:r>
                  <a:rPr lang="en-US" altLang="ko-KR" sz="1200" dirty="0" smtClean="0"/>
                  <a:t>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600" b="0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600" b="0" i="1" smtClean="0"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ko-KR" altLang="en-US" sz="1600" baseline="-25000" dirty="0" smtClean="0"/>
                  <a:t>배출</a:t>
                </a:r>
                <a:r>
                  <a:rPr lang="ko-KR" altLang="en-US" sz="1600" dirty="0" smtClean="0"/>
                  <a:t> </a:t>
                </a:r>
                <a:endParaRPr lang="en-US" altLang="ko-KR" sz="1600" baseline="-25000" dirty="0"/>
              </a:p>
            </p:txBody>
          </p:sp>
        </mc:Choice>
        <mc:Fallback xmlns="">
          <p:sp>
            <p:nvSpPr>
              <p:cNvPr id="20" name="직사각형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32740" y="404664"/>
                <a:ext cx="3079220" cy="678148"/>
              </a:xfrm>
              <a:prstGeom prst="rect">
                <a:avLst/>
              </a:prstGeom>
              <a:blipFill rotWithShape="1">
                <a:blip r:embed="rId2"/>
                <a:stretch>
                  <a:fillRect b="-11207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grpSp>
        <p:nvGrpSpPr>
          <p:cNvPr id="1027" name="그룹 1026"/>
          <p:cNvGrpSpPr/>
          <p:nvPr/>
        </p:nvGrpSpPr>
        <p:grpSpPr>
          <a:xfrm>
            <a:off x="214661" y="2762089"/>
            <a:ext cx="3771858" cy="1656184"/>
            <a:chOff x="3320422" y="3429000"/>
            <a:chExt cx="3771858" cy="1656184"/>
          </a:xfrm>
        </p:grpSpPr>
        <p:grpSp>
          <p:nvGrpSpPr>
            <p:cNvPr id="55" name="그룹 54"/>
            <p:cNvGrpSpPr/>
            <p:nvPr/>
          </p:nvGrpSpPr>
          <p:grpSpPr>
            <a:xfrm>
              <a:off x="4139952" y="3573016"/>
              <a:ext cx="2045815" cy="792088"/>
              <a:chOff x="3085564" y="3501008"/>
              <a:chExt cx="3358644" cy="1008112"/>
            </a:xfrm>
          </p:grpSpPr>
          <p:sp>
            <p:nvSpPr>
              <p:cNvPr id="23" name="직사각형 22"/>
              <p:cNvSpPr/>
              <p:nvPr/>
            </p:nvSpPr>
            <p:spPr>
              <a:xfrm>
                <a:off x="3085564" y="3501009"/>
                <a:ext cx="2854587" cy="64807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4" name="직사각형 23"/>
              <p:cNvSpPr/>
              <p:nvPr/>
            </p:nvSpPr>
            <p:spPr>
              <a:xfrm>
                <a:off x="4572000" y="4149080"/>
                <a:ext cx="497884" cy="36004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6" name="직사각형 25"/>
              <p:cNvSpPr/>
              <p:nvPr/>
            </p:nvSpPr>
            <p:spPr>
              <a:xfrm>
                <a:off x="5930624" y="3724724"/>
                <a:ext cx="510287" cy="180020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27" name="직선 연결선 26"/>
              <p:cNvCxnSpPr/>
              <p:nvPr/>
            </p:nvCxnSpPr>
            <p:spPr>
              <a:xfrm>
                <a:off x="3085565" y="3501008"/>
                <a:ext cx="2854586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직선 연결선 29"/>
              <p:cNvCxnSpPr/>
              <p:nvPr/>
            </p:nvCxnSpPr>
            <p:spPr>
              <a:xfrm>
                <a:off x="3085565" y="4149080"/>
                <a:ext cx="1486435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직선 연결선 31"/>
              <p:cNvCxnSpPr/>
              <p:nvPr/>
            </p:nvCxnSpPr>
            <p:spPr>
              <a:xfrm flipV="1">
                <a:off x="5069884" y="4149080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직선 연결선 35"/>
              <p:cNvCxnSpPr/>
              <p:nvPr/>
            </p:nvCxnSpPr>
            <p:spPr>
              <a:xfrm flipV="1">
                <a:off x="4576866" y="4149080"/>
                <a:ext cx="0" cy="36004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7" name="직선 연결선 36"/>
              <p:cNvCxnSpPr/>
              <p:nvPr/>
            </p:nvCxnSpPr>
            <p:spPr>
              <a:xfrm>
                <a:off x="5069884" y="4149080"/>
                <a:ext cx="87026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0" name="직선 연결선 39"/>
              <p:cNvCxnSpPr/>
              <p:nvPr/>
            </p:nvCxnSpPr>
            <p:spPr>
              <a:xfrm flipV="1">
                <a:off x="5933559" y="3501008"/>
                <a:ext cx="6592" cy="22371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연결선 44"/>
              <p:cNvCxnSpPr/>
              <p:nvPr/>
            </p:nvCxnSpPr>
            <p:spPr>
              <a:xfrm flipV="1">
                <a:off x="5940151" y="3904744"/>
                <a:ext cx="0" cy="244336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직선 연결선 47"/>
              <p:cNvCxnSpPr/>
              <p:nvPr/>
            </p:nvCxnSpPr>
            <p:spPr>
              <a:xfrm>
                <a:off x="5936855" y="3728641"/>
                <a:ext cx="5040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직선 연결선 55"/>
              <p:cNvCxnSpPr/>
              <p:nvPr/>
            </p:nvCxnSpPr>
            <p:spPr>
              <a:xfrm>
                <a:off x="5940151" y="3904744"/>
                <a:ext cx="504057" cy="0"/>
              </a:xfrm>
              <a:prstGeom prst="line">
                <a:avLst/>
              </a:prstGeom>
              <a:ln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58" name="직선 화살표 연결선 57"/>
            <p:cNvCxnSpPr/>
            <p:nvPr/>
          </p:nvCxnSpPr>
          <p:spPr>
            <a:xfrm flipV="1">
              <a:off x="3324347" y="3819516"/>
              <a:ext cx="815605" cy="81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직선 화살표 연결선 59"/>
            <p:cNvCxnSpPr/>
            <p:nvPr/>
          </p:nvCxnSpPr>
          <p:spPr>
            <a:xfrm flipV="1">
              <a:off x="6272609" y="3819516"/>
              <a:ext cx="819671" cy="810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직선 화살표 연결선 60"/>
            <p:cNvCxnSpPr/>
            <p:nvPr/>
          </p:nvCxnSpPr>
          <p:spPr>
            <a:xfrm>
              <a:off x="5220072" y="4418273"/>
              <a:ext cx="0" cy="666911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26" name="직사각형 1025"/>
            <p:cNvSpPr/>
            <p:nvPr/>
          </p:nvSpPr>
          <p:spPr>
            <a:xfrm>
              <a:off x="3320422" y="3429000"/>
              <a:ext cx="74752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>
                  <a:solidFill>
                    <a:schemeClr val="tx1"/>
                  </a:solidFill>
                </a:rPr>
                <a:t>소금물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</a:rPr>
                <a:t>30kg/s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67" name="직사각형 66"/>
            <p:cNvSpPr/>
            <p:nvPr/>
          </p:nvSpPr>
          <p:spPr>
            <a:xfrm>
              <a:off x="6308683" y="3429000"/>
              <a:ext cx="747522" cy="36004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pPr algn="ctr"/>
              <a:r>
                <a:rPr lang="en-US" altLang="ko-KR" sz="1100" dirty="0" smtClean="0">
                  <a:solidFill>
                    <a:schemeClr val="tx1"/>
                  </a:solidFill>
                </a:rPr>
                <a:t>12kg/s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8" name="직사각형 67"/>
                <p:cNvSpPr/>
                <p:nvPr/>
              </p:nvSpPr>
              <p:spPr>
                <a:xfrm>
                  <a:off x="5220072" y="4509120"/>
                  <a:ext cx="747522" cy="360040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pPr algn="ctr"/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4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 kg/s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68" name="직사각형 6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20072" y="4509120"/>
                  <a:ext cx="747522" cy="360040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23729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71" name="그룹 70"/>
          <p:cNvGrpSpPr/>
          <p:nvPr/>
        </p:nvGrpSpPr>
        <p:grpSpPr>
          <a:xfrm>
            <a:off x="5337785" y="4276828"/>
            <a:ext cx="2045815" cy="1077550"/>
            <a:chOff x="3085564" y="3137693"/>
            <a:chExt cx="3358644" cy="1371427"/>
          </a:xfrm>
        </p:grpSpPr>
        <p:sp>
          <p:nvSpPr>
            <p:cNvPr id="78" name="직사각형 77"/>
            <p:cNvSpPr/>
            <p:nvPr/>
          </p:nvSpPr>
          <p:spPr>
            <a:xfrm>
              <a:off x="3085564" y="3501009"/>
              <a:ext cx="2854587" cy="64807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9" name="직사각형 78"/>
            <p:cNvSpPr/>
            <p:nvPr/>
          </p:nvSpPr>
          <p:spPr>
            <a:xfrm>
              <a:off x="4572000" y="4149080"/>
              <a:ext cx="497884" cy="36004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0" name="직사각형 79"/>
            <p:cNvSpPr/>
            <p:nvPr/>
          </p:nvSpPr>
          <p:spPr>
            <a:xfrm>
              <a:off x="5930624" y="3724724"/>
              <a:ext cx="510287" cy="180020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81" name="직선 연결선 80"/>
            <p:cNvCxnSpPr/>
            <p:nvPr/>
          </p:nvCxnSpPr>
          <p:spPr>
            <a:xfrm>
              <a:off x="3085565" y="3501008"/>
              <a:ext cx="2854586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직선 연결선 81"/>
            <p:cNvCxnSpPr/>
            <p:nvPr/>
          </p:nvCxnSpPr>
          <p:spPr>
            <a:xfrm>
              <a:off x="3085565" y="4149080"/>
              <a:ext cx="1486435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직선 연결선 82"/>
            <p:cNvCxnSpPr/>
            <p:nvPr/>
          </p:nvCxnSpPr>
          <p:spPr>
            <a:xfrm flipV="1">
              <a:off x="5069884" y="4149080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4" name="직선 연결선 83"/>
            <p:cNvCxnSpPr/>
            <p:nvPr/>
          </p:nvCxnSpPr>
          <p:spPr>
            <a:xfrm flipV="1">
              <a:off x="4576866" y="4149080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5" name="직선 연결선 84"/>
            <p:cNvCxnSpPr/>
            <p:nvPr/>
          </p:nvCxnSpPr>
          <p:spPr>
            <a:xfrm>
              <a:off x="5069884" y="4149080"/>
              <a:ext cx="87026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직선 연결선 85"/>
            <p:cNvCxnSpPr/>
            <p:nvPr/>
          </p:nvCxnSpPr>
          <p:spPr>
            <a:xfrm flipV="1">
              <a:off x="5933559" y="3501008"/>
              <a:ext cx="6592" cy="22371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7" name="직선 연결선 86"/>
            <p:cNvCxnSpPr/>
            <p:nvPr/>
          </p:nvCxnSpPr>
          <p:spPr>
            <a:xfrm flipV="1">
              <a:off x="5940151" y="3904744"/>
              <a:ext cx="0" cy="244336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직선 연결선 87"/>
            <p:cNvCxnSpPr/>
            <p:nvPr/>
          </p:nvCxnSpPr>
          <p:spPr>
            <a:xfrm>
              <a:off x="5936855" y="3728641"/>
              <a:ext cx="5040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직선 연결선 88"/>
            <p:cNvCxnSpPr/>
            <p:nvPr/>
          </p:nvCxnSpPr>
          <p:spPr>
            <a:xfrm>
              <a:off x="5940151" y="3904744"/>
              <a:ext cx="504057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0" name="직사각형 89"/>
            <p:cNvSpPr/>
            <p:nvPr/>
          </p:nvSpPr>
          <p:spPr>
            <a:xfrm>
              <a:off x="5256644" y="3140970"/>
              <a:ext cx="323569" cy="405862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91" name="직선 연결선 90"/>
            <p:cNvCxnSpPr/>
            <p:nvPr/>
          </p:nvCxnSpPr>
          <p:spPr>
            <a:xfrm flipV="1">
              <a:off x="5580213" y="3140969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직선 연결선 91"/>
            <p:cNvCxnSpPr/>
            <p:nvPr/>
          </p:nvCxnSpPr>
          <p:spPr>
            <a:xfrm flipV="1">
              <a:off x="5259240" y="3137693"/>
              <a:ext cx="0" cy="36004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2" name="직선 화살표 연결선 71"/>
          <p:cNvCxnSpPr/>
          <p:nvPr/>
        </p:nvCxnSpPr>
        <p:spPr>
          <a:xfrm flipV="1">
            <a:off x="4522180" y="4808789"/>
            <a:ext cx="815605" cy="81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직선 화살표 연결선 72"/>
          <p:cNvCxnSpPr/>
          <p:nvPr/>
        </p:nvCxnSpPr>
        <p:spPr>
          <a:xfrm flipV="1">
            <a:off x="7470442" y="4808789"/>
            <a:ext cx="819671" cy="810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직선 화살표 연결선 73"/>
          <p:cNvCxnSpPr/>
          <p:nvPr/>
        </p:nvCxnSpPr>
        <p:spPr>
          <a:xfrm>
            <a:off x="6417905" y="5407546"/>
            <a:ext cx="0" cy="666911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직사각형 74"/>
          <p:cNvSpPr/>
          <p:nvPr/>
        </p:nvSpPr>
        <p:spPr>
          <a:xfrm>
            <a:off x="4518255" y="4418273"/>
            <a:ext cx="7475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>
                <a:solidFill>
                  <a:schemeClr val="tx1"/>
                </a:solidFill>
              </a:rPr>
              <a:t>수도물</a:t>
            </a:r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30kg/s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76" name="직사각형 75"/>
          <p:cNvSpPr/>
          <p:nvPr/>
        </p:nvSpPr>
        <p:spPr>
          <a:xfrm>
            <a:off x="7506516" y="4418273"/>
            <a:ext cx="74752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17kg/s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직사각형 76"/>
              <p:cNvSpPr/>
              <p:nvPr/>
            </p:nvSpPr>
            <p:spPr>
              <a:xfrm>
                <a:off x="6417905" y="5498393"/>
                <a:ext cx="747522" cy="36004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altLang="ko-KR" sz="1100" dirty="0" smtClean="0">
                  <a:solidFill>
                    <a:schemeClr val="tx1"/>
                  </a:solidFill>
                </a:endParaRPr>
              </a:p>
              <a:p>
                <a:pPr algn="ctr"/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𝑚</m:t>
                        </m:r>
                      </m:e>
                    </m:acc>
                  </m:oMath>
                </a14:m>
                <a:r>
                  <a:rPr lang="en-US" altLang="ko-KR" sz="1100" dirty="0" smtClean="0">
                    <a:solidFill>
                      <a:schemeClr val="tx1"/>
                    </a:solidFill>
                  </a:rPr>
                  <a:t> kg/s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77" name="직사각형 7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7905" y="5498393"/>
                <a:ext cx="747522" cy="360040"/>
              </a:xfrm>
              <a:prstGeom prst="rect">
                <a:avLst/>
              </a:prstGeom>
              <a:blipFill rotWithShape="1">
                <a:blip r:embed="rId3"/>
                <a:stretch>
                  <a:fillRect b="-2372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3" name="직선 화살표 연결선 92"/>
          <p:cNvCxnSpPr/>
          <p:nvPr/>
        </p:nvCxnSpPr>
        <p:spPr>
          <a:xfrm flipV="1">
            <a:off x="6758994" y="3771875"/>
            <a:ext cx="0" cy="449213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직사각형 93"/>
          <p:cNvSpPr/>
          <p:nvPr/>
        </p:nvSpPr>
        <p:spPr>
          <a:xfrm>
            <a:off x="6804248" y="3789040"/>
            <a:ext cx="558252" cy="3600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altLang="ko-KR" sz="11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ko-KR" sz="1100" dirty="0" smtClean="0">
                <a:solidFill>
                  <a:schemeClr val="tx1"/>
                </a:solidFill>
              </a:rPr>
              <a:t>5kg/s</a:t>
            </a:r>
            <a:endParaRPr lang="ko-KR" altLang="en-US" sz="1100" dirty="0">
              <a:solidFill>
                <a:schemeClr val="tx1"/>
              </a:solidFill>
            </a:endParaRPr>
          </a:p>
        </p:txBody>
      </p:sp>
      <p:sp>
        <p:nvSpPr>
          <p:cNvPr id="96" name="직사각형 95"/>
          <p:cNvSpPr/>
          <p:nvPr/>
        </p:nvSpPr>
        <p:spPr>
          <a:xfrm>
            <a:off x="4427692" y="457200"/>
            <a:ext cx="3312659" cy="4515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o-KR" altLang="en-US" sz="1200" dirty="0" smtClean="0"/>
              <a:t> 각</a:t>
            </a:r>
            <a:r>
              <a:rPr lang="en-US" altLang="ko-KR" sz="1200" dirty="0"/>
              <a:t> </a:t>
            </a:r>
            <a:r>
              <a:rPr lang="ko-KR" altLang="en-US" sz="1200" dirty="0" smtClean="0"/>
              <a:t>성분의 도입 질량 </a:t>
            </a:r>
            <a:r>
              <a:rPr lang="en-US" altLang="ko-KR" sz="1200" dirty="0" smtClean="0"/>
              <a:t>= </a:t>
            </a:r>
            <a:r>
              <a:rPr lang="ko-KR" altLang="en-US" sz="1200" dirty="0" smtClean="0"/>
              <a:t>각 성분의 배출 질량</a:t>
            </a:r>
            <a:endParaRPr lang="en-US" altLang="ko-KR" sz="1200" dirty="0" smtClean="0"/>
          </a:p>
        </p:txBody>
      </p:sp>
      <p:sp>
        <p:nvSpPr>
          <p:cNvPr id="57" name="직사각형 56"/>
          <p:cNvSpPr/>
          <p:nvPr/>
        </p:nvSpPr>
        <p:spPr>
          <a:xfrm>
            <a:off x="5122203" y="962832"/>
            <a:ext cx="3079220" cy="4499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200" dirty="0" smtClean="0"/>
              <a:t>  도입 질량 </a:t>
            </a:r>
            <a:r>
              <a:rPr lang="en-US" altLang="ko-KR" sz="1200" dirty="0" smtClean="0"/>
              <a:t>= </a:t>
            </a:r>
            <a:r>
              <a:rPr lang="ko-KR" altLang="en-US" sz="1200" dirty="0" smtClean="0"/>
              <a:t>배출 질량</a:t>
            </a:r>
            <a:endParaRPr lang="en-US" altLang="ko-KR" sz="1200" dirty="0" smtClean="0"/>
          </a:p>
        </p:txBody>
      </p:sp>
    </p:spTree>
    <p:extLst>
      <p:ext uri="{BB962C8B-B14F-4D97-AF65-F5344CB8AC3E}">
        <p14:creationId xmlns:p14="http://schemas.microsoft.com/office/powerpoint/2010/main" val="3514127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899592" y="1340768"/>
            <a:ext cx="3960439" cy="798873"/>
            <a:chOff x="899592" y="1340768"/>
            <a:chExt cx="3960439" cy="798873"/>
          </a:xfrm>
        </p:grpSpPr>
        <p:sp>
          <p:nvSpPr>
            <p:cNvPr id="4" name="직사각형 3"/>
            <p:cNvSpPr/>
            <p:nvPr/>
          </p:nvSpPr>
          <p:spPr>
            <a:xfrm>
              <a:off x="1259633" y="1814748"/>
              <a:ext cx="1512167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도입 물질량</a:t>
              </a:r>
              <a:endParaRPr lang="ko-KR" altLang="en-US" sz="1200" dirty="0"/>
            </a:p>
          </p:txBody>
        </p:sp>
        <p:sp>
          <p:nvSpPr>
            <p:cNvPr id="5" name="직사각형 4"/>
            <p:cNvSpPr/>
            <p:nvPr/>
          </p:nvSpPr>
          <p:spPr>
            <a:xfrm>
              <a:off x="3347864" y="1814748"/>
              <a:ext cx="1512167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배출 물질량</a:t>
              </a:r>
              <a:endParaRPr lang="ko-KR" altLang="en-US" sz="1200" dirty="0"/>
            </a:p>
          </p:txBody>
        </p:sp>
        <p:sp>
          <p:nvSpPr>
            <p:cNvPr id="6" name="직사각형 5"/>
            <p:cNvSpPr/>
            <p:nvPr/>
          </p:nvSpPr>
          <p:spPr>
            <a:xfrm>
              <a:off x="2915817" y="1814748"/>
              <a:ext cx="288032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=</a:t>
              </a:r>
              <a:endParaRPr lang="ko-KR" altLang="en-US" sz="1200" dirty="0"/>
            </a:p>
          </p:txBody>
        </p:sp>
        <p:sp>
          <p:nvSpPr>
            <p:cNvPr id="7" name="직사각형 6"/>
            <p:cNvSpPr/>
            <p:nvPr/>
          </p:nvSpPr>
          <p:spPr>
            <a:xfrm>
              <a:off x="899592" y="1340768"/>
              <a:ext cx="1512167" cy="324893"/>
            </a:xfrm>
            <a:prstGeom prst="rect">
              <a:avLst/>
            </a:prstGeom>
            <a:solidFill>
              <a:srgbClr val="00B05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총괄 물질량 수지</a:t>
              </a:r>
              <a:endParaRPr lang="ko-KR" altLang="en-US" sz="1200" dirty="0"/>
            </a:p>
          </p:txBody>
        </p:sp>
      </p:grpSp>
      <p:grpSp>
        <p:nvGrpSpPr>
          <p:cNvPr id="25" name="그룹 24"/>
          <p:cNvGrpSpPr/>
          <p:nvPr/>
        </p:nvGrpSpPr>
        <p:grpSpPr>
          <a:xfrm>
            <a:off x="1051992" y="3278199"/>
            <a:ext cx="4928354" cy="1878993"/>
            <a:chOff x="1051992" y="3278199"/>
            <a:chExt cx="4928354" cy="1878993"/>
          </a:xfrm>
        </p:grpSpPr>
        <p:sp>
          <p:nvSpPr>
            <p:cNvPr id="10" name="직사각형 9"/>
            <p:cNvSpPr/>
            <p:nvPr/>
          </p:nvSpPr>
          <p:spPr>
            <a:xfrm>
              <a:off x="1412033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도입 물질량</a:t>
              </a:r>
              <a:endParaRPr lang="ko-KR" altLang="en-US" sz="1200" dirty="0"/>
            </a:p>
          </p:txBody>
        </p:sp>
        <p:sp>
          <p:nvSpPr>
            <p:cNvPr id="11" name="직사각형 10"/>
            <p:cNvSpPr/>
            <p:nvPr/>
          </p:nvSpPr>
          <p:spPr>
            <a:xfrm>
              <a:off x="4044515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배출 물질량</a:t>
              </a:r>
              <a:endParaRPr lang="ko-KR" altLang="en-US" sz="1200" dirty="0"/>
            </a:p>
          </p:txBody>
        </p:sp>
        <p:sp>
          <p:nvSpPr>
            <p:cNvPr id="12" name="직사각형 11"/>
            <p:cNvSpPr/>
            <p:nvPr/>
          </p:nvSpPr>
          <p:spPr>
            <a:xfrm>
              <a:off x="3519501" y="3752179"/>
              <a:ext cx="332419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=</a:t>
              </a:r>
              <a:endParaRPr lang="ko-KR" altLang="en-US" sz="1200" dirty="0"/>
            </a:p>
          </p:txBody>
        </p:sp>
        <p:sp>
          <p:nvSpPr>
            <p:cNvPr id="13" name="직사각형 12"/>
            <p:cNvSpPr/>
            <p:nvPr/>
          </p:nvSpPr>
          <p:spPr>
            <a:xfrm>
              <a:off x="1051992" y="3278199"/>
              <a:ext cx="1512167" cy="324893"/>
            </a:xfrm>
            <a:prstGeom prst="rect">
              <a:avLst/>
            </a:prstGeom>
            <a:solidFill>
              <a:srgbClr val="00B050"/>
            </a:solidFill>
            <a:effectLst>
              <a:innerShdw blurRad="63500" dist="50800" dir="2700000">
                <a:prstClr val="black">
                  <a:alpha val="50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성분 물질량 수지</a:t>
              </a:r>
              <a:endParaRPr lang="ko-KR" altLang="en-US" sz="1200" dirty="0"/>
            </a:p>
          </p:txBody>
        </p:sp>
        <p:sp>
          <p:nvSpPr>
            <p:cNvPr id="14" name="직사각형 13"/>
            <p:cNvSpPr/>
            <p:nvPr/>
          </p:nvSpPr>
          <p:spPr>
            <a:xfrm>
              <a:off x="1412033" y="4581128"/>
              <a:ext cx="1935831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도입 물질량</a:t>
              </a:r>
              <a:endParaRPr lang="en-US" altLang="ko-KR" sz="1200" dirty="0" smtClean="0"/>
            </a:p>
            <a:p>
              <a:pPr algn="ctr"/>
              <a:r>
                <a:rPr lang="en-US" altLang="ko-KR" sz="1200" dirty="0"/>
                <a:t>×</a:t>
              </a:r>
            </a:p>
            <a:p>
              <a:pPr algn="ctr"/>
              <a:r>
                <a:rPr lang="ko-KR" altLang="en-US" sz="1200" dirty="0" smtClean="0"/>
                <a:t>도입 성분의 물질량 분율</a:t>
              </a:r>
              <a:endParaRPr lang="ko-KR" altLang="en-US" sz="1200" dirty="0"/>
            </a:p>
          </p:txBody>
        </p:sp>
        <p:sp>
          <p:nvSpPr>
            <p:cNvPr id="17" name="직사각형 16"/>
            <p:cNvSpPr/>
            <p:nvPr/>
          </p:nvSpPr>
          <p:spPr>
            <a:xfrm>
              <a:off x="3519501" y="4581128"/>
              <a:ext cx="332419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/>
                <a:t>=</a:t>
              </a:r>
              <a:endParaRPr lang="en-US" altLang="ko-KR" sz="1200" dirty="0" smtClean="0"/>
            </a:p>
          </p:txBody>
        </p:sp>
        <p:sp>
          <p:nvSpPr>
            <p:cNvPr id="18" name="직사각형 17"/>
            <p:cNvSpPr/>
            <p:nvPr/>
          </p:nvSpPr>
          <p:spPr>
            <a:xfrm>
              <a:off x="4044515" y="4581128"/>
              <a:ext cx="1935831" cy="57606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전체 배출 물질량</a:t>
              </a:r>
              <a:endParaRPr lang="en-US" altLang="ko-KR" sz="1200" dirty="0" smtClean="0"/>
            </a:p>
            <a:p>
              <a:pPr algn="ctr"/>
              <a:r>
                <a:rPr lang="en-US" altLang="ko-KR" sz="1200" dirty="0"/>
                <a:t>×</a:t>
              </a:r>
            </a:p>
            <a:p>
              <a:pPr algn="ctr"/>
              <a:r>
                <a:rPr lang="ko-KR" altLang="en-US" sz="1200" dirty="0" smtClean="0"/>
                <a:t>배출 성분의 물질량 분율</a:t>
              </a:r>
              <a:endParaRPr lang="ko-KR" altLang="en-US" sz="1200" dirty="0"/>
            </a:p>
          </p:txBody>
        </p:sp>
        <p:cxnSp>
          <p:nvCxnSpPr>
            <p:cNvPr id="19" name="직선 화살표 연결선 18"/>
            <p:cNvCxnSpPr/>
            <p:nvPr/>
          </p:nvCxnSpPr>
          <p:spPr>
            <a:xfrm>
              <a:off x="2379948" y="4149080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직선 화살표 연결선 23"/>
            <p:cNvCxnSpPr/>
            <p:nvPr/>
          </p:nvCxnSpPr>
          <p:spPr>
            <a:xfrm>
              <a:off x="5012430" y="4149080"/>
              <a:ext cx="0" cy="36004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93239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1043608" y="1988840"/>
            <a:ext cx="5544616" cy="1872208"/>
            <a:chOff x="1043608" y="1988840"/>
            <a:chExt cx="5544616" cy="1872208"/>
          </a:xfrm>
        </p:grpSpPr>
        <p:sp>
          <p:nvSpPr>
            <p:cNvPr id="4" name="모서리가 둥근 직사각형 3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smtClean="0"/>
                <a:t>정류 장치</a:t>
              </a:r>
              <a:endParaRPr lang="ko-KR" altLang="en-US" sz="1100" dirty="0"/>
            </a:p>
          </p:txBody>
        </p:sp>
        <p:sp>
          <p:nvSpPr>
            <p:cNvPr id="5" name="모서리가 둥근 직사각형 4"/>
            <p:cNvSpPr/>
            <p:nvPr/>
          </p:nvSpPr>
          <p:spPr>
            <a:xfrm>
              <a:off x="1043608" y="2708920"/>
              <a:ext cx="1944216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원료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1,000 kg/h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500 kg/h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500 kg/h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모서리가 둥근 직사각형 5"/>
                <p:cNvSpPr/>
                <p:nvPr/>
              </p:nvSpPr>
              <p:spPr>
                <a:xfrm>
                  <a:off x="4860032" y="1988840"/>
                  <a:ext cx="1728192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벤젠           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400 kg/h</a:t>
                  </a:r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  </a:t>
                  </a:r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 err="1" smtClean="0">
                      <a:solidFill>
                        <a:schemeClr val="tx1"/>
                      </a:solidFill>
                    </a:rPr>
                    <a:t>톨루엔</a:t>
                  </a:r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          </a:t>
                  </a:r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baseline="-25000" dirty="0" smtClean="0">
                      <a:solidFill>
                        <a:schemeClr val="tx1"/>
                      </a:solidFill>
                    </a:rPr>
                    <a:t>2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kg/h</a:t>
                  </a:r>
                </a:p>
              </p:txBody>
            </p:sp>
          </mc:Choice>
          <mc:Fallback xmlns="">
            <p:sp>
              <p:nvSpPr>
                <p:cNvPr id="6" name="모서리가 둥근 직사각형 5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1988840"/>
                  <a:ext cx="1728192" cy="576064"/>
                </a:xfrm>
                <a:prstGeom prst="roundRect">
                  <a:avLst/>
                </a:prstGeom>
                <a:blipFill rotWithShape="1">
                  <a:blip r:embed="rId2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모서리가 둥근 직사각형 9"/>
                <p:cNvSpPr/>
                <p:nvPr/>
              </p:nvSpPr>
              <p:spPr>
                <a:xfrm>
                  <a:off x="4860032" y="3284984"/>
                  <a:ext cx="1728192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벤젠            </a:t>
                  </a:r>
                  <a14:m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𝑚</m:t>
                          </m:r>
                        </m:e>
                      </m:acc>
                    </m:oMath>
                  </a14:m>
                  <a:r>
                    <a:rPr lang="en-US" altLang="ko-KR" sz="1100" baseline="-25000" dirty="0" smtClean="0">
                      <a:solidFill>
                        <a:schemeClr val="tx1"/>
                      </a:solidFill>
                    </a:rPr>
                    <a:t>1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kg/h</a:t>
                  </a:r>
                </a:p>
                <a:p>
                  <a:r>
                    <a:rPr lang="ko-KR" altLang="en-US" sz="1100" dirty="0" err="1" smtClean="0">
                      <a:solidFill>
                        <a:schemeClr val="tx1"/>
                      </a:solidFill>
                    </a:rPr>
                    <a:t>톨루엔</a:t>
                  </a:r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         </a:t>
                  </a:r>
                  <a:r>
                    <a:rPr lang="en-US" altLang="ko-KR" sz="1100" dirty="0" smtClean="0">
                      <a:solidFill>
                        <a:schemeClr val="tx1"/>
                      </a:solidFill>
                    </a:rPr>
                    <a:t>450 kg/h</a:t>
                  </a:r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10" name="모서리가 둥근 직사각형 9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60032" y="3284984"/>
                  <a:ext cx="1728192" cy="576064"/>
                </a:xfrm>
                <a:prstGeom prst="roundRect">
                  <a:avLst/>
                </a:prstGeom>
                <a:blipFill rotWithShape="1">
                  <a:blip r:embed="rId3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cxnSp>
          <p:nvCxnSpPr>
            <p:cNvPr id="11" name="직선 화살표 연결선 10"/>
            <p:cNvCxnSpPr/>
            <p:nvPr/>
          </p:nvCxnSpPr>
          <p:spPr>
            <a:xfrm>
              <a:off x="2748283" y="299695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>
              <a:off x="4283968" y="227687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직선 화살표 연결선 13"/>
            <p:cNvCxnSpPr/>
            <p:nvPr/>
          </p:nvCxnSpPr>
          <p:spPr>
            <a:xfrm>
              <a:off x="4283968" y="3573016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화살표 연결선 14"/>
            <p:cNvCxnSpPr/>
            <p:nvPr/>
          </p:nvCxnSpPr>
          <p:spPr>
            <a:xfrm flipV="1">
              <a:off x="4283968" y="2276872"/>
              <a:ext cx="0" cy="50405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직선 화살표 연결선 17"/>
            <p:cNvCxnSpPr/>
            <p:nvPr/>
          </p:nvCxnSpPr>
          <p:spPr>
            <a:xfrm flipV="1">
              <a:off x="4283968" y="3140968"/>
              <a:ext cx="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2" name="그룹 21"/>
          <p:cNvGrpSpPr/>
          <p:nvPr/>
        </p:nvGrpSpPr>
        <p:grpSpPr>
          <a:xfrm>
            <a:off x="1115616" y="4365104"/>
            <a:ext cx="5544616" cy="1872208"/>
            <a:chOff x="1043608" y="1988840"/>
            <a:chExt cx="5544616" cy="1872208"/>
          </a:xfrm>
        </p:grpSpPr>
        <p:sp>
          <p:nvSpPr>
            <p:cNvPr id="23" name="모서리가 둥근 직사각형 22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정류탑</a:t>
              </a:r>
              <a:endParaRPr lang="ko-KR" altLang="en-US" sz="1100" dirty="0"/>
            </a:p>
          </p:txBody>
        </p:sp>
        <p:sp>
          <p:nvSpPr>
            <p:cNvPr id="24" name="모서리가 둥근 직사각형 23"/>
            <p:cNvSpPr/>
            <p:nvPr/>
          </p:nvSpPr>
          <p:spPr>
            <a:xfrm>
              <a:off x="1043608" y="2708920"/>
              <a:ext cx="1944216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원료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=100 </a:t>
              </a:r>
              <a:r>
                <a:rPr lang="en-US" altLang="ko-KR" sz="1100" dirty="0" err="1" smtClean="0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30%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70%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5" name="모서리가 둥근 직사각형 24"/>
            <p:cNvSpPr/>
            <p:nvPr/>
          </p:nvSpPr>
          <p:spPr>
            <a:xfrm>
              <a:off x="4860032" y="1988840"/>
              <a:ext cx="1728192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탑위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생성물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err="1" smtClean="0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95%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5%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26" name="모서리가 둥근 직사각형 25"/>
            <p:cNvSpPr/>
            <p:nvPr/>
          </p:nvSpPr>
          <p:spPr>
            <a:xfrm>
              <a:off x="4860032" y="3284984"/>
              <a:ext cx="1728192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탑밑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생성물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n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err="1" smtClean="0">
                  <a:solidFill>
                    <a:schemeClr val="tx1"/>
                  </a:solidFill>
                </a:rPr>
                <a:t>kmol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/h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벤젠   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10%</a:t>
              </a:r>
            </a:p>
            <a:p>
              <a:r>
                <a:rPr lang="ko-KR" altLang="en-US" sz="1100" dirty="0" err="1" smtClean="0">
                  <a:solidFill>
                    <a:schemeClr val="tx1"/>
                  </a:solidFill>
                </a:rPr>
                <a:t>톨루엔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         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90%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직선 화살표 연결선 26"/>
            <p:cNvCxnSpPr/>
            <p:nvPr/>
          </p:nvCxnSpPr>
          <p:spPr>
            <a:xfrm>
              <a:off x="2748283" y="299695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직선 화살표 연결선 27"/>
            <p:cNvCxnSpPr/>
            <p:nvPr/>
          </p:nvCxnSpPr>
          <p:spPr>
            <a:xfrm>
              <a:off x="4283968" y="2276872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직선 화살표 연결선 28"/>
            <p:cNvCxnSpPr/>
            <p:nvPr/>
          </p:nvCxnSpPr>
          <p:spPr>
            <a:xfrm>
              <a:off x="4283968" y="3573016"/>
              <a:ext cx="527573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직선 화살표 연결선 29"/>
            <p:cNvCxnSpPr/>
            <p:nvPr/>
          </p:nvCxnSpPr>
          <p:spPr>
            <a:xfrm flipV="1">
              <a:off x="4283968" y="2276872"/>
              <a:ext cx="0" cy="504056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직선 화살표 연결선 30"/>
            <p:cNvCxnSpPr/>
            <p:nvPr/>
          </p:nvCxnSpPr>
          <p:spPr>
            <a:xfrm flipV="1">
              <a:off x="4283968" y="3140968"/>
              <a:ext cx="0" cy="43204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67050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/>
          <p:cNvGrpSpPr/>
          <p:nvPr/>
        </p:nvGrpSpPr>
        <p:grpSpPr>
          <a:xfrm>
            <a:off x="1601670" y="1196752"/>
            <a:ext cx="4122458" cy="2022376"/>
            <a:chOff x="2105726" y="1941723"/>
            <a:chExt cx="4122458" cy="2022376"/>
          </a:xfrm>
        </p:grpSpPr>
        <p:sp>
          <p:nvSpPr>
            <p:cNvPr id="5" name="모서리가 둥근 직사각형 4"/>
            <p:cNvSpPr/>
            <p:nvPr/>
          </p:nvSpPr>
          <p:spPr>
            <a:xfrm>
              <a:off x="3347864" y="2780928"/>
              <a:ext cx="1080120" cy="360040"/>
            </a:xfrm>
            <a:prstGeom prst="roundRect">
              <a:avLst/>
            </a:prstGeom>
            <a:solidFill>
              <a:schemeClr val="tx2">
                <a:lumMod val="40000"/>
                <a:lumOff val="6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100" dirty="0" err="1" smtClean="0"/>
                <a:t>혼합기</a:t>
              </a:r>
              <a:endParaRPr lang="ko-KR" altLang="en-US" sz="1100" dirty="0"/>
            </a:p>
          </p:txBody>
        </p:sp>
        <p:sp>
          <p:nvSpPr>
            <p:cNvPr id="7" name="모서리가 둥근 직사각형 6"/>
            <p:cNvSpPr/>
            <p:nvPr/>
          </p:nvSpPr>
          <p:spPr>
            <a:xfrm>
              <a:off x="2123728" y="1941723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20%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 100L</a:t>
              </a: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(20%, 0.2)</a:t>
              </a: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O(80%, 0.8)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cxnSp>
          <p:nvCxnSpPr>
            <p:cNvPr id="9" name="직선 화살표 연결선 8"/>
            <p:cNvCxnSpPr/>
            <p:nvPr/>
          </p:nvCxnSpPr>
          <p:spPr>
            <a:xfrm>
              <a:off x="4427984" y="2957922"/>
              <a:ext cx="158417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/>
            <p:cNvCxnSpPr>
              <a:endCxn id="5" idx="0"/>
            </p:cNvCxnSpPr>
            <p:nvPr/>
          </p:nvCxnSpPr>
          <p:spPr>
            <a:xfrm>
              <a:off x="3887924" y="2535585"/>
              <a:ext cx="0" cy="245343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직선 화살표 연결선 10"/>
            <p:cNvCxnSpPr>
              <a:endCxn id="5" idx="2"/>
            </p:cNvCxnSpPr>
            <p:nvPr/>
          </p:nvCxnSpPr>
          <p:spPr>
            <a:xfrm flipV="1">
              <a:off x="3887924" y="3140968"/>
              <a:ext cx="0" cy="240915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직선 화살표 연결선 11"/>
            <p:cNvCxnSpPr/>
            <p:nvPr/>
          </p:nvCxnSpPr>
          <p:spPr>
            <a:xfrm flipH="1">
              <a:off x="2123728" y="2517787"/>
              <a:ext cx="1764196" cy="17798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직선 화살표 연결선 12"/>
            <p:cNvCxnSpPr/>
            <p:nvPr/>
          </p:nvCxnSpPr>
          <p:spPr>
            <a:xfrm flipH="1">
              <a:off x="2123728" y="3381883"/>
              <a:ext cx="17641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non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5" name="모서리가 둥근 직사각형 34"/>
            <p:cNvSpPr/>
            <p:nvPr/>
          </p:nvSpPr>
          <p:spPr>
            <a:xfrm>
              <a:off x="2105726" y="3388035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>
                  <a:solidFill>
                    <a:schemeClr val="tx1"/>
                  </a:solidFill>
                </a:rPr>
                <a:t>5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 ?</a:t>
              </a: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(50%, 0.5)</a:t>
              </a: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O(50%, 0.5)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36" name="모서리가 둥근 직사각형 35"/>
            <p:cNvSpPr/>
            <p:nvPr/>
          </p:nvSpPr>
          <p:spPr>
            <a:xfrm>
              <a:off x="4427984" y="2330724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30% </a:t>
              </a:r>
              <a:r>
                <a:rPr lang="ko-KR" altLang="en-US" sz="1100" dirty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m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3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 = ?</a:t>
              </a: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SO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4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(30%, 0.3)</a:t>
              </a:r>
            </a:p>
            <a:p>
              <a:r>
                <a:rPr lang="en-US" altLang="ko-KR" sz="1100" dirty="0" smtClean="0">
                  <a:solidFill>
                    <a:schemeClr val="tx1"/>
                  </a:solidFill>
                </a:rPr>
                <a:t>H</a:t>
              </a:r>
              <a:r>
                <a:rPr lang="en-US" altLang="ko-KR" sz="1100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O(70%, 0.7)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50" name="그룹 49"/>
          <p:cNvGrpSpPr/>
          <p:nvPr/>
        </p:nvGrpSpPr>
        <p:grpSpPr>
          <a:xfrm>
            <a:off x="1772072" y="3494856"/>
            <a:ext cx="4168080" cy="2022376"/>
            <a:chOff x="1772072" y="3494856"/>
            <a:chExt cx="4168080" cy="2022376"/>
          </a:xfrm>
        </p:grpSpPr>
        <p:grpSp>
          <p:nvGrpSpPr>
            <p:cNvPr id="38" name="그룹 37"/>
            <p:cNvGrpSpPr/>
            <p:nvPr/>
          </p:nvGrpSpPr>
          <p:grpSpPr>
            <a:xfrm>
              <a:off x="1772072" y="3494856"/>
              <a:ext cx="3888432" cy="1440160"/>
              <a:chOff x="2123728" y="1941723"/>
              <a:chExt cx="3888432" cy="1440160"/>
            </a:xfrm>
          </p:grpSpPr>
          <p:sp>
            <p:nvSpPr>
              <p:cNvPr id="39" name="모서리가 둥근 직사각형 38"/>
              <p:cNvSpPr/>
              <p:nvPr/>
            </p:nvSpPr>
            <p:spPr>
              <a:xfrm>
                <a:off x="3347864" y="2780928"/>
                <a:ext cx="1080120" cy="360040"/>
              </a:xfrm>
              <a:prstGeom prst="roundRect">
                <a:avLst/>
              </a:prstGeom>
              <a:solidFill>
                <a:schemeClr val="tx2">
                  <a:lumMod val="40000"/>
                  <a:lumOff val="6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ko-KR" altLang="en-US" sz="1100" dirty="0" err="1" smtClean="0"/>
                  <a:t>혼합기</a:t>
                </a:r>
                <a:endParaRPr lang="ko-KR" altLang="en-US" sz="1100" dirty="0"/>
              </a:p>
            </p:txBody>
          </p:sp>
          <p:sp>
            <p:nvSpPr>
              <p:cNvPr id="40" name="모서리가 둥근 직사각형 39"/>
              <p:cNvSpPr/>
              <p:nvPr/>
            </p:nvSpPr>
            <p:spPr>
              <a:xfrm>
                <a:off x="2123728" y="1941723"/>
                <a:ext cx="1800200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메탄올 수용액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500kg </a:t>
                </a:r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endParaRPr lang="en-US" altLang="ko-KR" sz="1100" dirty="0" smtClean="0">
                  <a:solidFill>
                    <a:schemeClr val="tx1"/>
                  </a:solidFill>
                </a:endParaRP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메탄올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30%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70%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  <p:cxnSp>
            <p:nvCxnSpPr>
              <p:cNvPr id="41" name="직선 화살표 연결선 40"/>
              <p:cNvCxnSpPr/>
              <p:nvPr/>
            </p:nvCxnSpPr>
            <p:spPr>
              <a:xfrm>
                <a:off x="4427984" y="2957922"/>
                <a:ext cx="1584176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2" name="직선 화살표 연결선 41"/>
              <p:cNvCxnSpPr>
                <a:endCxn id="39" idx="0"/>
              </p:cNvCxnSpPr>
              <p:nvPr/>
            </p:nvCxnSpPr>
            <p:spPr>
              <a:xfrm>
                <a:off x="3887924" y="2535585"/>
                <a:ext cx="0" cy="245343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직선 화살표 연결선 42"/>
              <p:cNvCxnSpPr>
                <a:endCxn id="39" idx="2"/>
              </p:cNvCxnSpPr>
              <p:nvPr/>
            </p:nvCxnSpPr>
            <p:spPr>
              <a:xfrm flipV="1">
                <a:off x="3887924" y="3140968"/>
                <a:ext cx="0" cy="240915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직선 화살표 연결선 43"/>
              <p:cNvCxnSpPr/>
              <p:nvPr/>
            </p:nvCxnSpPr>
            <p:spPr>
              <a:xfrm flipH="1">
                <a:off x="2123728" y="2517787"/>
                <a:ext cx="1764196" cy="17798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직선 화살표 연결선 44"/>
              <p:cNvCxnSpPr/>
              <p:nvPr/>
            </p:nvCxnSpPr>
            <p:spPr>
              <a:xfrm flipH="1">
                <a:off x="2123728" y="3381883"/>
                <a:ext cx="1764196" cy="0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non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8" name="모서리가 둥근 직사각형 47"/>
            <p:cNvSpPr/>
            <p:nvPr/>
          </p:nvSpPr>
          <p:spPr>
            <a:xfrm>
              <a:off x="1924472" y="4941168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수용액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= 200kg 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</a:t>
              </a:r>
              <a:r>
                <a:rPr lang="en-US" altLang="ko-KR" sz="1100" dirty="0">
                  <a:solidFill>
                    <a:schemeClr val="tx1"/>
                  </a:solidFill>
                </a:rPr>
                <a:t>7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0%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물 </a:t>
              </a:r>
              <a:r>
                <a:rPr lang="en-US" altLang="ko-KR" sz="1100" dirty="0">
                  <a:solidFill>
                    <a:schemeClr val="tx1"/>
                  </a:solidFill>
                </a:rPr>
                <a:t>3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0%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49" name="모서리가 둥근 직사각형 48"/>
            <p:cNvSpPr/>
            <p:nvPr/>
          </p:nvSpPr>
          <p:spPr>
            <a:xfrm>
              <a:off x="4139952" y="3933056"/>
              <a:ext cx="1800200" cy="57606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수용액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= ? </a:t>
              </a:r>
              <a:r>
                <a:rPr lang="ko-KR" altLang="en-US" sz="1100" dirty="0" smtClean="0">
                  <a:solidFill>
                    <a:schemeClr val="tx1"/>
                  </a:solidFill>
                </a:rPr>
                <a:t> 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메탄올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?%</a:t>
              </a:r>
            </a:p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물 </a:t>
              </a:r>
              <a:r>
                <a:rPr lang="en-US" altLang="ko-KR" sz="1100" dirty="0" smtClean="0">
                  <a:solidFill>
                    <a:schemeClr val="tx1"/>
                  </a:solidFill>
                </a:rPr>
                <a:t>?%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71605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모서리가 둥근 직사각형 4"/>
          <p:cNvSpPr/>
          <p:nvPr/>
        </p:nvSpPr>
        <p:spPr>
          <a:xfrm>
            <a:off x="3419872" y="5157192"/>
            <a:ext cx="1080120" cy="360040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sz="1100" dirty="0" err="1" smtClean="0"/>
              <a:t>증발기</a:t>
            </a:r>
            <a:endParaRPr lang="ko-KR" alt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모서리가 둥근 직사각형 5"/>
              <p:cNvSpPr/>
              <p:nvPr/>
            </p:nvSpPr>
            <p:spPr>
              <a:xfrm>
                <a:off x="1259632" y="4725144"/>
                <a:ext cx="2232248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10% </a:t>
                </a:r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소금물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1,000kg/h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90%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6" name="모서리가 둥근 직사각형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9632" y="4725144"/>
                <a:ext cx="2232248" cy="576064"/>
              </a:xfrm>
              <a:prstGeom prst="roundRect">
                <a:avLst/>
              </a:prstGeom>
              <a:blipFill rotWithShape="1">
                <a:blip r:embed="rId3"/>
                <a:stretch>
                  <a:fillRect b="-11579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직선 화살표 연결선 8"/>
          <p:cNvCxnSpPr/>
          <p:nvPr/>
        </p:nvCxnSpPr>
        <p:spPr>
          <a:xfrm>
            <a:off x="1331640" y="5373216"/>
            <a:ext cx="201622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화살표 연결선 9"/>
          <p:cNvCxnSpPr/>
          <p:nvPr/>
        </p:nvCxnSpPr>
        <p:spPr>
          <a:xfrm>
            <a:off x="4355976" y="4653136"/>
            <a:ext cx="1512168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/>
          <p:nvPr/>
        </p:nvCxnSpPr>
        <p:spPr>
          <a:xfrm>
            <a:off x="4355976" y="5949280"/>
            <a:ext cx="1656184" cy="0"/>
          </a:xfrm>
          <a:prstGeom prst="straightConnector1">
            <a:avLst/>
          </a:prstGeom>
          <a:ln w="19050">
            <a:solidFill>
              <a:srgbClr val="00B050"/>
            </a:solidFill>
            <a:tailEnd type="triangl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직선 화살표 연결선 11"/>
          <p:cNvCxnSpPr/>
          <p:nvPr/>
        </p:nvCxnSpPr>
        <p:spPr>
          <a:xfrm flipV="1">
            <a:off x="4355976" y="4653136"/>
            <a:ext cx="0" cy="504056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직선 화살표 연결선 12"/>
          <p:cNvCxnSpPr/>
          <p:nvPr/>
        </p:nvCxnSpPr>
        <p:spPr>
          <a:xfrm flipV="1">
            <a:off x="4355976" y="5517232"/>
            <a:ext cx="0" cy="432048"/>
          </a:xfrm>
          <a:prstGeom prst="straightConnector1">
            <a:avLst/>
          </a:prstGeom>
          <a:ln w="19050">
            <a:solidFill>
              <a:srgbClr val="00B050"/>
            </a:solidFill>
            <a:tailEnd type="none" w="med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모서리가 둥근 직사각형 15"/>
              <p:cNvSpPr/>
              <p:nvPr/>
            </p:nvSpPr>
            <p:spPr>
              <a:xfrm>
                <a:off x="4572000" y="4005064"/>
                <a:ext cx="2109589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증발 수분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?kg/h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100%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6" name="모서리가 둥근 직사각형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05064"/>
                <a:ext cx="2109589" cy="576064"/>
              </a:xfrm>
              <a:prstGeom prst="roundRect">
                <a:avLst/>
              </a:prstGeom>
              <a:blipFill rotWithShape="1">
                <a:blip r:embed="rId4"/>
                <a:stretch>
                  <a:fillRect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모서리가 둥근 직사각형 17"/>
              <p:cNvSpPr/>
              <p:nvPr/>
            </p:nvSpPr>
            <p:spPr>
              <a:xfrm>
                <a:off x="4550643" y="5301208"/>
                <a:ext cx="2109589" cy="576064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altLang="ko-KR" sz="1100" dirty="0" smtClean="0">
                    <a:solidFill>
                      <a:schemeClr val="tx1"/>
                    </a:solidFill>
                  </a:rPr>
                  <a:t>30% </a:t>
                </a:r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소금물 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ko-KR" altLang="en-US" sz="14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US" altLang="ko-KR" sz="1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 </m:t>
                        </m:r>
                        <m:sSub>
                          <m:sSubPr>
                            <m:ctrlP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𝑚</m:t>
                            </m:r>
                          </m:e>
                          <m:sub>
                            <m:r>
                              <a:rPr lang="en-US" altLang="ko-KR" sz="14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e>
                    </m:acc>
                  </m:oMath>
                </a14:m>
                <a:r>
                  <a:rPr lang="ko-KR" altLang="en-US" sz="1100" dirty="0" smtClean="0">
                    <a:solidFill>
                      <a:schemeClr val="tx1"/>
                    </a:solidFill>
                  </a:rPr>
                  <a:t>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= ?kg/h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소금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30%</a:t>
                </a:r>
              </a:p>
              <a:p>
                <a:r>
                  <a:rPr lang="ko-KR" altLang="en-US" sz="1100" dirty="0" smtClean="0">
                    <a:solidFill>
                      <a:schemeClr val="tx1"/>
                    </a:solidFill>
                  </a:rPr>
                  <a:t>물 </a:t>
                </a:r>
                <a:r>
                  <a:rPr lang="en-US" altLang="ko-KR" sz="1100" dirty="0" smtClean="0">
                    <a:solidFill>
                      <a:schemeClr val="tx1"/>
                    </a:solidFill>
                  </a:rPr>
                  <a:t>70%</a:t>
                </a:r>
                <a:endParaRPr lang="ko-KR" altLang="en-US" sz="11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8" name="모서리가 둥근 직사각형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0643" y="5301208"/>
                <a:ext cx="2109589" cy="576064"/>
              </a:xfrm>
              <a:prstGeom prst="roundRect">
                <a:avLst/>
              </a:prstGeom>
              <a:blipFill rotWithShape="1">
                <a:blip r:embed="rId5"/>
                <a:stretch>
                  <a:fillRect b="-1276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1" name="그룹 60"/>
          <p:cNvGrpSpPr/>
          <p:nvPr/>
        </p:nvGrpSpPr>
        <p:grpSpPr>
          <a:xfrm>
            <a:off x="1138935" y="2025472"/>
            <a:ext cx="4153145" cy="1644645"/>
            <a:chOff x="1138935" y="2025472"/>
            <a:chExt cx="4153145" cy="164464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3" name="모서리가 둥근 직사각형 52"/>
                <p:cNvSpPr/>
                <p:nvPr/>
              </p:nvSpPr>
              <p:spPr>
                <a:xfrm>
                  <a:off x="1138935" y="2337359"/>
                  <a:ext cx="1080120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r>
                    <a:rPr lang="ko-KR" altLang="en-US" sz="1100" dirty="0" smtClean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acc>
                            <m:accPr>
                              <m:chr m:val="̅"/>
                              <m:ctrlPr>
                                <a:rPr lang="en-US" altLang="ko-KR" sz="110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</m:ctrlPr>
                            </m:accPr>
                            <m:e>
                              <m:r>
                                <a:rPr lang="en-US" altLang="ko-KR" sz="1100" b="0" i="1" smtClean="0">
                                  <a:solidFill>
                                    <a:schemeClr val="tx1"/>
                                  </a:solidFill>
                                  <a:latin typeface="Cambria Math"/>
                                </a:rPr>
                                <m:t>𝑢</m:t>
                              </m:r>
                            </m:e>
                          </m:acc>
                        </m:e>
                        <m:sub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ko-KR" altLang="en-US" sz="110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𝜌</m:t>
                          </m:r>
                        </m:e>
                        <m:sub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r>
                    <a:rPr lang="ko-KR" altLang="en-US" sz="1100" dirty="0">
                      <a:solidFill>
                        <a:schemeClr val="tx1"/>
                      </a:solidFill>
                    </a:rPr>
                    <a:t>평균 유속 </a:t>
                  </a:r>
                  <a14:m>
                    <m:oMath xmlns:m="http://schemas.openxmlformats.org/officeDocument/2006/math">
                      <m:sSub>
                        <m:sSubPr>
                          <m:ctrlP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ko-KR" sz="1100" b="0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altLang="ko-KR" sz="1100" i="1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1</m:t>
                          </m:r>
                        </m:sub>
                      </m:sSub>
                    </m:oMath>
                  </a14:m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3" name="모서리가 둥근 직사각형 52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138935" y="2337359"/>
                  <a:ext cx="1080120" cy="576064"/>
                </a:xfrm>
                <a:prstGeom prst="roundRect">
                  <a:avLst/>
                </a:prstGeom>
                <a:blipFill rotWithShape="1">
                  <a:blip r:embed="rId6"/>
                  <a:stretch>
                    <a:fillRect t="-2105" b="-8421"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4" name="모서리가 둥근 직사각형 53"/>
            <p:cNvSpPr/>
            <p:nvPr/>
          </p:nvSpPr>
          <p:spPr>
            <a:xfrm>
              <a:off x="2232518" y="3214232"/>
              <a:ext cx="75608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단면 ①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</p:txBody>
        </p:sp>
        <p:sp>
          <p:nvSpPr>
            <p:cNvPr id="55" name="모서리가 둥근 직사각형 54"/>
            <p:cNvSpPr/>
            <p:nvPr/>
          </p:nvSpPr>
          <p:spPr>
            <a:xfrm>
              <a:off x="3671900" y="3382085"/>
              <a:ext cx="756084" cy="288032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단면 ②</a:t>
              </a:r>
              <a:endParaRPr lang="en-US" altLang="ko-KR" sz="1100" dirty="0" smtClean="0">
                <a:solidFill>
                  <a:schemeClr val="tx1"/>
                </a:solidFill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모서리가 둥근 직사각형 56"/>
                <p:cNvSpPr/>
                <p:nvPr/>
              </p:nvSpPr>
              <p:spPr>
                <a:xfrm>
                  <a:off x="4644008" y="2339711"/>
                  <a:ext cx="432048" cy="576064"/>
                </a:xfrm>
                <a:prstGeom prst="round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acc>
                              <m:accPr>
                                <m:chr m:val="̅"/>
                                <m:ctrlPr>
                                  <a:rPr lang="en-US" altLang="ko-KR" sz="110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</m:ctrlPr>
                              </m:accPr>
                              <m:e>
                                <m:r>
                                  <a:rPr lang="en-US" altLang="ko-KR" sz="1100" b="0" i="1" smtClean="0">
                                    <a:solidFill>
                                      <a:schemeClr val="tx1"/>
                                    </a:solidFill>
                                    <a:latin typeface="Cambria Math"/>
                                  </a:rPr>
                                  <m:t>𝑢</m:t>
                                </m:r>
                              </m:e>
                            </m:acc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ko-KR" altLang="en-US" sz="110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𝜌</m:t>
                            </m:r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en-US" altLang="ko-KR" sz="1100" dirty="0" smtClean="0">
                    <a:solidFill>
                      <a:schemeClr val="tx1"/>
                    </a:solidFill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altLang="ko-KR" sz="1100" i="1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𝐴</m:t>
                            </m:r>
                          </m:e>
                          <m:sub>
                            <m:r>
                              <a:rPr lang="en-US" altLang="ko-KR" sz="1100" b="0" i="1" smtClean="0">
                                <a:solidFill>
                                  <a:schemeClr val="tx1"/>
                                </a:solidFill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oMath>
                    </m:oMathPara>
                  </a14:m>
                  <a:endParaRPr lang="ko-KR" altLang="en-US" sz="11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57" name="모서리가 둥근 직사각형 56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644008" y="2339711"/>
                  <a:ext cx="432048" cy="576064"/>
                </a:xfrm>
                <a:prstGeom prst="round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ko-KR" altLang="en-US">
                      <a:noFill/>
                    </a:rPr>
                    <a:t> </a:t>
                  </a:r>
                </a:p>
              </p:txBody>
            </p:sp>
          </mc:Fallback>
        </mc:AlternateContent>
        <p:grpSp>
          <p:nvGrpSpPr>
            <p:cNvPr id="60" name="그룹 59"/>
            <p:cNvGrpSpPr/>
            <p:nvPr/>
          </p:nvGrpSpPr>
          <p:grpSpPr>
            <a:xfrm>
              <a:off x="1259632" y="2025472"/>
              <a:ext cx="4032448" cy="1296772"/>
              <a:chOff x="1259632" y="2025472"/>
              <a:chExt cx="4032448" cy="1296772"/>
            </a:xfrm>
          </p:grpSpPr>
          <p:grpSp>
            <p:nvGrpSpPr>
              <p:cNvPr id="32" name="그룹 31"/>
              <p:cNvGrpSpPr/>
              <p:nvPr/>
            </p:nvGrpSpPr>
            <p:grpSpPr>
              <a:xfrm>
                <a:off x="2425901" y="2026100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19" name="타원 18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0" name="타원 19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25" name="직선 연결선 24"/>
                <p:cNvCxnSpPr>
                  <a:stCxn id="19" idx="0"/>
                  <a:endCxn id="20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7" name="직선 연결선 26"/>
                <p:cNvCxnSpPr>
                  <a:stCxn id="19" idx="4"/>
                  <a:endCxn id="20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3" name="그룹 32"/>
              <p:cNvGrpSpPr/>
              <p:nvPr/>
            </p:nvGrpSpPr>
            <p:grpSpPr>
              <a:xfrm>
                <a:off x="2389897" y="2025472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34" name="타원 33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5" name="타원 34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36" name="직선 연결선 35"/>
                <p:cNvCxnSpPr>
                  <a:stCxn id="34" idx="0"/>
                  <a:endCxn id="35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7" name="직선 연결선 36"/>
                <p:cNvCxnSpPr>
                  <a:stCxn id="34" idx="4"/>
                  <a:endCxn id="35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8" name="그룹 37"/>
              <p:cNvGrpSpPr/>
              <p:nvPr/>
            </p:nvGrpSpPr>
            <p:grpSpPr>
              <a:xfrm>
                <a:off x="2425901" y="2025472"/>
                <a:ext cx="1908212" cy="1296144"/>
                <a:chOff x="611560" y="2132856"/>
                <a:chExt cx="1908212" cy="1296144"/>
              </a:xfrm>
              <a:solidFill>
                <a:schemeClr val="accent1"/>
              </a:solidFill>
            </p:grpSpPr>
            <p:sp>
              <p:nvSpPr>
                <p:cNvPr id="39" name="타원 38"/>
                <p:cNvSpPr/>
                <p:nvPr/>
              </p:nvSpPr>
              <p:spPr>
                <a:xfrm>
                  <a:off x="611560" y="2852936"/>
                  <a:ext cx="144016" cy="360040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40" name="타원 39"/>
                <p:cNvSpPr/>
                <p:nvPr/>
              </p:nvSpPr>
              <p:spPr>
                <a:xfrm>
                  <a:off x="2195736" y="2132856"/>
                  <a:ext cx="324036" cy="1296144"/>
                </a:xfrm>
                <a:prstGeom prst="ellipse">
                  <a:avLst/>
                </a:prstGeom>
                <a:grpFill/>
                <a:ln>
                  <a:solidFill>
                    <a:schemeClr val="bg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cxnSp>
              <p:nvCxnSpPr>
                <p:cNvPr id="41" name="직선 연결선 40"/>
                <p:cNvCxnSpPr>
                  <a:stCxn id="39" idx="0"/>
                  <a:endCxn id="40" idx="0"/>
                </p:cNvCxnSpPr>
                <p:nvPr/>
              </p:nvCxnSpPr>
              <p:spPr>
                <a:xfrm flipV="1">
                  <a:off x="683568" y="2132856"/>
                  <a:ext cx="1674186" cy="720080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2" name="직선 연결선 41"/>
                <p:cNvCxnSpPr>
                  <a:stCxn id="39" idx="4"/>
                  <a:endCxn id="40" idx="4"/>
                </p:cNvCxnSpPr>
                <p:nvPr/>
              </p:nvCxnSpPr>
              <p:spPr>
                <a:xfrm>
                  <a:off x="683568" y="3212976"/>
                  <a:ext cx="1674186" cy="216024"/>
                </a:xfrm>
                <a:prstGeom prst="line">
                  <a:avLst/>
                </a:prstGeom>
                <a:grpFill/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4" name="자유형 43"/>
              <p:cNvSpPr/>
              <p:nvPr/>
            </p:nvSpPr>
            <p:spPr>
              <a:xfrm>
                <a:off x="2493464" y="2042692"/>
                <a:ext cx="1643449" cy="685800"/>
              </a:xfrm>
              <a:custGeom>
                <a:avLst/>
                <a:gdLst>
                  <a:gd name="connsiteX0" fmla="*/ 0 w 1643449"/>
                  <a:gd name="connsiteY0" fmla="*/ 685800 h 685800"/>
                  <a:gd name="connsiteX1" fmla="*/ 1643449 w 1643449"/>
                  <a:gd name="connsiteY1" fmla="*/ 0 h 6858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643449" h="685800">
                    <a:moveTo>
                      <a:pt x="0" y="685800"/>
                    </a:moveTo>
                    <a:lnTo>
                      <a:pt x="1643449" y="0"/>
                    </a:lnTo>
                  </a:path>
                </a:pathLst>
              </a:custGeom>
              <a:noFill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50" name="직선 화살표 연결선 49"/>
              <p:cNvCxnSpPr/>
              <p:nvPr/>
            </p:nvCxnSpPr>
            <p:spPr>
              <a:xfrm>
                <a:off x="4427984" y="2924944"/>
                <a:ext cx="864096" cy="125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직선 화살표 연결선 50"/>
              <p:cNvCxnSpPr/>
              <p:nvPr/>
            </p:nvCxnSpPr>
            <p:spPr>
              <a:xfrm flipV="1">
                <a:off x="1259632" y="2924944"/>
                <a:ext cx="1080120" cy="1256"/>
              </a:xfrm>
              <a:prstGeom prst="straightConnector1">
                <a:avLst/>
              </a:prstGeom>
              <a:ln w="19050">
                <a:solidFill>
                  <a:srgbClr val="00B050"/>
                </a:solidFill>
                <a:tailEnd type="triangle" w="med" len="lg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</p:spTree>
    <p:extLst>
      <p:ext uri="{BB962C8B-B14F-4D97-AF65-F5344CB8AC3E}">
        <p14:creationId xmlns:p14="http://schemas.microsoft.com/office/powerpoint/2010/main" val="3248986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그룹 20"/>
          <p:cNvGrpSpPr/>
          <p:nvPr/>
        </p:nvGrpSpPr>
        <p:grpSpPr>
          <a:xfrm>
            <a:off x="996955" y="1772816"/>
            <a:ext cx="4018582" cy="1676224"/>
            <a:chOff x="1345506" y="4005064"/>
            <a:chExt cx="4018582" cy="1676224"/>
          </a:xfrm>
        </p:grpSpPr>
        <p:sp>
          <p:nvSpPr>
            <p:cNvPr id="4" name="자유형 3"/>
            <p:cNvSpPr/>
            <p:nvPr/>
          </p:nvSpPr>
          <p:spPr>
            <a:xfrm>
              <a:off x="2195736" y="4331044"/>
              <a:ext cx="2113968" cy="1272746"/>
            </a:xfrm>
            <a:custGeom>
              <a:avLst/>
              <a:gdLst>
                <a:gd name="connsiteX0" fmla="*/ 1032752 w 2113968"/>
                <a:gd name="connsiteY0" fmla="*/ 135924 h 1272746"/>
                <a:gd name="connsiteX1" fmla="*/ 933898 w 2113968"/>
                <a:gd name="connsiteY1" fmla="*/ 148281 h 1272746"/>
                <a:gd name="connsiteX2" fmla="*/ 896827 w 2113968"/>
                <a:gd name="connsiteY2" fmla="*/ 172994 h 1272746"/>
                <a:gd name="connsiteX3" fmla="*/ 865935 w 2113968"/>
                <a:gd name="connsiteY3" fmla="*/ 197708 h 1272746"/>
                <a:gd name="connsiteX4" fmla="*/ 828865 w 2113968"/>
                <a:gd name="connsiteY4" fmla="*/ 222421 h 1272746"/>
                <a:gd name="connsiteX5" fmla="*/ 810330 w 2113968"/>
                <a:gd name="connsiteY5" fmla="*/ 234778 h 1272746"/>
                <a:gd name="connsiteX6" fmla="*/ 785616 w 2113968"/>
                <a:gd name="connsiteY6" fmla="*/ 240957 h 1272746"/>
                <a:gd name="connsiteX7" fmla="*/ 674406 w 2113968"/>
                <a:gd name="connsiteY7" fmla="*/ 253313 h 1272746"/>
                <a:gd name="connsiteX8" fmla="*/ 291346 w 2113968"/>
                <a:gd name="connsiteY8" fmla="*/ 240957 h 1272746"/>
                <a:gd name="connsiteX9" fmla="*/ 204849 w 2113968"/>
                <a:gd name="connsiteY9" fmla="*/ 247135 h 1272746"/>
                <a:gd name="connsiteX10" fmla="*/ 167779 w 2113968"/>
                <a:gd name="connsiteY10" fmla="*/ 271848 h 1272746"/>
                <a:gd name="connsiteX11" fmla="*/ 130708 w 2113968"/>
                <a:gd name="connsiteY11" fmla="*/ 296562 h 1272746"/>
                <a:gd name="connsiteX12" fmla="*/ 118352 w 2113968"/>
                <a:gd name="connsiteY12" fmla="*/ 315097 h 1272746"/>
                <a:gd name="connsiteX13" fmla="*/ 112173 w 2113968"/>
                <a:gd name="connsiteY13" fmla="*/ 333632 h 1272746"/>
                <a:gd name="connsiteX14" fmla="*/ 93638 w 2113968"/>
                <a:gd name="connsiteY14" fmla="*/ 352167 h 1272746"/>
                <a:gd name="connsiteX15" fmla="*/ 81281 w 2113968"/>
                <a:gd name="connsiteY15" fmla="*/ 376881 h 1272746"/>
                <a:gd name="connsiteX16" fmla="*/ 44211 w 2113968"/>
                <a:gd name="connsiteY16" fmla="*/ 401594 h 1272746"/>
                <a:gd name="connsiteX17" fmla="*/ 25676 w 2113968"/>
                <a:gd name="connsiteY17" fmla="*/ 426308 h 1272746"/>
                <a:gd name="connsiteX18" fmla="*/ 19498 w 2113968"/>
                <a:gd name="connsiteY18" fmla="*/ 444843 h 1272746"/>
                <a:gd name="connsiteX19" fmla="*/ 7141 w 2113968"/>
                <a:gd name="connsiteY19" fmla="*/ 463378 h 1272746"/>
                <a:gd name="connsiteX20" fmla="*/ 7141 w 2113968"/>
                <a:gd name="connsiteY20" fmla="*/ 537519 h 1272746"/>
                <a:gd name="connsiteX21" fmla="*/ 25676 w 2113968"/>
                <a:gd name="connsiteY21" fmla="*/ 543697 h 1272746"/>
                <a:gd name="connsiteX22" fmla="*/ 62746 w 2113968"/>
                <a:gd name="connsiteY22" fmla="*/ 580767 h 1272746"/>
                <a:gd name="connsiteX23" fmla="*/ 81281 w 2113968"/>
                <a:gd name="connsiteY23" fmla="*/ 586946 h 1272746"/>
                <a:gd name="connsiteX24" fmla="*/ 118352 w 2113968"/>
                <a:gd name="connsiteY24" fmla="*/ 611659 h 1272746"/>
                <a:gd name="connsiteX25" fmla="*/ 136887 w 2113968"/>
                <a:gd name="connsiteY25" fmla="*/ 624016 h 1272746"/>
                <a:gd name="connsiteX26" fmla="*/ 161600 w 2113968"/>
                <a:gd name="connsiteY26" fmla="*/ 636373 h 1272746"/>
                <a:gd name="connsiteX27" fmla="*/ 173957 w 2113968"/>
                <a:gd name="connsiteY27" fmla="*/ 654908 h 1272746"/>
                <a:gd name="connsiteX28" fmla="*/ 173957 w 2113968"/>
                <a:gd name="connsiteY28" fmla="*/ 759940 h 1272746"/>
                <a:gd name="connsiteX29" fmla="*/ 180135 w 2113968"/>
                <a:gd name="connsiteY29" fmla="*/ 827902 h 1272746"/>
                <a:gd name="connsiteX30" fmla="*/ 186314 w 2113968"/>
                <a:gd name="connsiteY30" fmla="*/ 852616 h 1272746"/>
                <a:gd name="connsiteX31" fmla="*/ 204849 w 2113968"/>
                <a:gd name="connsiteY31" fmla="*/ 864973 h 1272746"/>
                <a:gd name="connsiteX32" fmla="*/ 254276 w 2113968"/>
                <a:gd name="connsiteY32" fmla="*/ 920578 h 1272746"/>
                <a:gd name="connsiteX33" fmla="*/ 291346 w 2113968"/>
                <a:gd name="connsiteY33" fmla="*/ 945292 h 1272746"/>
                <a:gd name="connsiteX34" fmla="*/ 309881 w 2113968"/>
                <a:gd name="connsiteY34" fmla="*/ 957648 h 1272746"/>
                <a:gd name="connsiteX35" fmla="*/ 346952 w 2113968"/>
                <a:gd name="connsiteY35" fmla="*/ 970005 h 1272746"/>
                <a:gd name="connsiteX36" fmla="*/ 390200 w 2113968"/>
                <a:gd name="connsiteY36" fmla="*/ 994719 h 1272746"/>
                <a:gd name="connsiteX37" fmla="*/ 414914 w 2113968"/>
                <a:gd name="connsiteY37" fmla="*/ 1000897 h 1272746"/>
                <a:gd name="connsiteX38" fmla="*/ 458162 w 2113968"/>
                <a:gd name="connsiteY38" fmla="*/ 1019432 h 1272746"/>
                <a:gd name="connsiteX39" fmla="*/ 501411 w 2113968"/>
                <a:gd name="connsiteY39" fmla="*/ 1031789 h 1272746"/>
                <a:gd name="connsiteX40" fmla="*/ 544660 w 2113968"/>
                <a:gd name="connsiteY40" fmla="*/ 1050324 h 1272746"/>
                <a:gd name="connsiteX41" fmla="*/ 587908 w 2113968"/>
                <a:gd name="connsiteY41" fmla="*/ 1062681 h 1272746"/>
                <a:gd name="connsiteX42" fmla="*/ 624979 w 2113968"/>
                <a:gd name="connsiteY42" fmla="*/ 1087394 h 1272746"/>
                <a:gd name="connsiteX43" fmla="*/ 662049 w 2113968"/>
                <a:gd name="connsiteY43" fmla="*/ 1099751 h 1272746"/>
                <a:gd name="connsiteX44" fmla="*/ 705298 w 2113968"/>
                <a:gd name="connsiteY44" fmla="*/ 1124465 h 1272746"/>
                <a:gd name="connsiteX45" fmla="*/ 723833 w 2113968"/>
                <a:gd name="connsiteY45" fmla="*/ 1136821 h 1272746"/>
                <a:gd name="connsiteX46" fmla="*/ 742368 w 2113968"/>
                <a:gd name="connsiteY46" fmla="*/ 1143000 h 1272746"/>
                <a:gd name="connsiteX47" fmla="*/ 779438 w 2113968"/>
                <a:gd name="connsiteY47" fmla="*/ 1167713 h 1272746"/>
                <a:gd name="connsiteX48" fmla="*/ 822687 w 2113968"/>
                <a:gd name="connsiteY48" fmla="*/ 1180070 h 1272746"/>
                <a:gd name="connsiteX49" fmla="*/ 841222 w 2113968"/>
                <a:gd name="connsiteY49" fmla="*/ 1192427 h 1272746"/>
                <a:gd name="connsiteX50" fmla="*/ 865935 w 2113968"/>
                <a:gd name="connsiteY50" fmla="*/ 1198605 h 1272746"/>
                <a:gd name="connsiteX51" fmla="*/ 1020395 w 2113968"/>
                <a:gd name="connsiteY51" fmla="*/ 1217140 h 1272746"/>
                <a:gd name="connsiteX52" fmla="*/ 1076000 w 2113968"/>
                <a:gd name="connsiteY52" fmla="*/ 1229497 h 1272746"/>
                <a:gd name="connsiteX53" fmla="*/ 1137784 w 2113968"/>
                <a:gd name="connsiteY53" fmla="*/ 1248032 h 1272746"/>
                <a:gd name="connsiteX54" fmla="*/ 1174854 w 2113968"/>
                <a:gd name="connsiteY54" fmla="*/ 1266567 h 1272746"/>
                <a:gd name="connsiteX55" fmla="*/ 1366384 w 2113968"/>
                <a:gd name="connsiteY55" fmla="*/ 1272746 h 1272746"/>
                <a:gd name="connsiteX56" fmla="*/ 1514665 w 2113968"/>
                <a:gd name="connsiteY56" fmla="*/ 1266567 h 1272746"/>
                <a:gd name="connsiteX57" fmla="*/ 1539379 w 2113968"/>
                <a:gd name="connsiteY57" fmla="*/ 1254211 h 1272746"/>
                <a:gd name="connsiteX58" fmla="*/ 1570270 w 2113968"/>
                <a:gd name="connsiteY58" fmla="*/ 1248032 h 1272746"/>
                <a:gd name="connsiteX59" fmla="*/ 1650589 w 2113968"/>
                <a:gd name="connsiteY59" fmla="*/ 1217140 h 1272746"/>
                <a:gd name="connsiteX60" fmla="*/ 1774157 w 2113968"/>
                <a:gd name="connsiteY60" fmla="*/ 1204784 h 1272746"/>
                <a:gd name="connsiteX61" fmla="*/ 1798870 w 2113968"/>
                <a:gd name="connsiteY61" fmla="*/ 1192427 h 1272746"/>
                <a:gd name="connsiteX62" fmla="*/ 1829762 w 2113968"/>
                <a:gd name="connsiteY62" fmla="*/ 1180070 h 1272746"/>
                <a:gd name="connsiteX63" fmla="*/ 1866833 w 2113968"/>
                <a:gd name="connsiteY63" fmla="*/ 1143000 h 1272746"/>
                <a:gd name="connsiteX64" fmla="*/ 1885368 w 2113968"/>
                <a:gd name="connsiteY64" fmla="*/ 1130643 h 1272746"/>
                <a:gd name="connsiteX65" fmla="*/ 1897725 w 2113968"/>
                <a:gd name="connsiteY65" fmla="*/ 1112108 h 1272746"/>
                <a:gd name="connsiteX66" fmla="*/ 1916260 w 2113968"/>
                <a:gd name="connsiteY66" fmla="*/ 1087394 h 1272746"/>
                <a:gd name="connsiteX67" fmla="*/ 1928616 w 2113968"/>
                <a:gd name="connsiteY67" fmla="*/ 1062681 h 1272746"/>
                <a:gd name="connsiteX68" fmla="*/ 1947152 w 2113968"/>
                <a:gd name="connsiteY68" fmla="*/ 1031789 h 1272746"/>
                <a:gd name="connsiteX69" fmla="*/ 1953330 w 2113968"/>
                <a:gd name="connsiteY69" fmla="*/ 1007075 h 1272746"/>
                <a:gd name="connsiteX70" fmla="*/ 1978043 w 2113968"/>
                <a:gd name="connsiteY70" fmla="*/ 970005 h 1272746"/>
                <a:gd name="connsiteX71" fmla="*/ 1984222 w 2113968"/>
                <a:gd name="connsiteY71" fmla="*/ 951470 h 1272746"/>
                <a:gd name="connsiteX72" fmla="*/ 2002757 w 2113968"/>
                <a:gd name="connsiteY72" fmla="*/ 932935 h 1272746"/>
                <a:gd name="connsiteX73" fmla="*/ 2015114 w 2113968"/>
                <a:gd name="connsiteY73" fmla="*/ 914400 h 1272746"/>
                <a:gd name="connsiteX74" fmla="*/ 2046006 w 2113968"/>
                <a:gd name="connsiteY74" fmla="*/ 864973 h 1272746"/>
                <a:gd name="connsiteX75" fmla="*/ 2052184 w 2113968"/>
                <a:gd name="connsiteY75" fmla="*/ 846438 h 1272746"/>
                <a:gd name="connsiteX76" fmla="*/ 2064541 w 2113968"/>
                <a:gd name="connsiteY76" fmla="*/ 803189 h 1272746"/>
                <a:gd name="connsiteX77" fmla="*/ 2095433 w 2113968"/>
                <a:gd name="connsiteY77" fmla="*/ 716692 h 1272746"/>
                <a:gd name="connsiteX78" fmla="*/ 2107789 w 2113968"/>
                <a:gd name="connsiteY78" fmla="*/ 661086 h 1272746"/>
                <a:gd name="connsiteX79" fmla="*/ 2113968 w 2113968"/>
                <a:gd name="connsiteY79" fmla="*/ 642551 h 1272746"/>
                <a:gd name="connsiteX80" fmla="*/ 2107789 w 2113968"/>
                <a:gd name="connsiteY80" fmla="*/ 568411 h 1272746"/>
                <a:gd name="connsiteX81" fmla="*/ 2101611 w 2113968"/>
                <a:gd name="connsiteY81" fmla="*/ 537519 h 1272746"/>
                <a:gd name="connsiteX82" fmla="*/ 2083076 w 2113968"/>
                <a:gd name="connsiteY82" fmla="*/ 518984 h 1272746"/>
                <a:gd name="connsiteX83" fmla="*/ 2070719 w 2113968"/>
                <a:gd name="connsiteY83" fmla="*/ 500448 h 1272746"/>
                <a:gd name="connsiteX84" fmla="*/ 2046006 w 2113968"/>
                <a:gd name="connsiteY84" fmla="*/ 475735 h 1272746"/>
                <a:gd name="connsiteX85" fmla="*/ 2008935 w 2113968"/>
                <a:gd name="connsiteY85" fmla="*/ 438665 h 1272746"/>
                <a:gd name="connsiteX86" fmla="*/ 1971865 w 2113968"/>
                <a:gd name="connsiteY86" fmla="*/ 420129 h 1272746"/>
                <a:gd name="connsiteX87" fmla="*/ 1934795 w 2113968"/>
                <a:gd name="connsiteY87" fmla="*/ 383059 h 1272746"/>
                <a:gd name="connsiteX88" fmla="*/ 1928616 w 2113968"/>
                <a:gd name="connsiteY88" fmla="*/ 352167 h 1272746"/>
                <a:gd name="connsiteX89" fmla="*/ 1922438 w 2113968"/>
                <a:gd name="connsiteY89" fmla="*/ 302740 h 1272746"/>
                <a:gd name="connsiteX90" fmla="*/ 1910081 w 2113968"/>
                <a:gd name="connsiteY90" fmla="*/ 265670 h 1272746"/>
                <a:gd name="connsiteX91" fmla="*/ 1903903 w 2113968"/>
                <a:gd name="connsiteY91" fmla="*/ 247135 h 1272746"/>
                <a:gd name="connsiteX92" fmla="*/ 1879189 w 2113968"/>
                <a:gd name="connsiteY92" fmla="*/ 203886 h 1272746"/>
                <a:gd name="connsiteX93" fmla="*/ 1873011 w 2113968"/>
                <a:gd name="connsiteY93" fmla="*/ 179173 h 1272746"/>
                <a:gd name="connsiteX94" fmla="*/ 1854476 w 2113968"/>
                <a:gd name="connsiteY94" fmla="*/ 160638 h 1272746"/>
                <a:gd name="connsiteX95" fmla="*/ 1842119 w 2113968"/>
                <a:gd name="connsiteY95" fmla="*/ 142102 h 1272746"/>
                <a:gd name="connsiteX96" fmla="*/ 1805049 w 2113968"/>
                <a:gd name="connsiteY96" fmla="*/ 123567 h 1272746"/>
                <a:gd name="connsiteX97" fmla="*/ 1786514 w 2113968"/>
                <a:gd name="connsiteY97" fmla="*/ 105032 h 1272746"/>
                <a:gd name="connsiteX98" fmla="*/ 1767979 w 2113968"/>
                <a:gd name="connsiteY98" fmla="*/ 92675 h 1272746"/>
                <a:gd name="connsiteX99" fmla="*/ 1737087 w 2113968"/>
                <a:gd name="connsiteY99" fmla="*/ 67962 h 1272746"/>
                <a:gd name="connsiteX100" fmla="*/ 1681481 w 2113968"/>
                <a:gd name="connsiteY100" fmla="*/ 18535 h 1272746"/>
                <a:gd name="connsiteX101" fmla="*/ 1619698 w 2113968"/>
                <a:gd name="connsiteY101" fmla="*/ 0 h 1272746"/>
                <a:gd name="connsiteX102" fmla="*/ 1459060 w 2113968"/>
                <a:gd name="connsiteY102" fmla="*/ 6178 h 1272746"/>
                <a:gd name="connsiteX103" fmla="*/ 1434346 w 2113968"/>
                <a:gd name="connsiteY103" fmla="*/ 12357 h 1272746"/>
                <a:gd name="connsiteX104" fmla="*/ 1372562 w 2113968"/>
                <a:gd name="connsiteY104" fmla="*/ 18535 h 1272746"/>
                <a:gd name="connsiteX105" fmla="*/ 1156319 w 2113968"/>
                <a:gd name="connsiteY105" fmla="*/ 30892 h 1272746"/>
                <a:gd name="connsiteX106" fmla="*/ 1119249 w 2113968"/>
                <a:gd name="connsiteY106" fmla="*/ 43248 h 1272746"/>
                <a:gd name="connsiteX107" fmla="*/ 1100714 w 2113968"/>
                <a:gd name="connsiteY107" fmla="*/ 49427 h 1272746"/>
                <a:gd name="connsiteX108" fmla="*/ 1038930 w 2113968"/>
                <a:gd name="connsiteY108" fmla="*/ 92675 h 1272746"/>
                <a:gd name="connsiteX109" fmla="*/ 1032752 w 2113968"/>
                <a:gd name="connsiteY109" fmla="*/ 135924 h 12727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</a:cxnLst>
              <a:rect l="l" t="t" r="r" b="b"/>
              <a:pathLst>
                <a:path w="2113968" h="1272746">
                  <a:moveTo>
                    <a:pt x="1032752" y="135924"/>
                  </a:moveTo>
                  <a:cubicBezTo>
                    <a:pt x="1015247" y="145192"/>
                    <a:pt x="957478" y="135181"/>
                    <a:pt x="933898" y="148281"/>
                  </a:cubicBezTo>
                  <a:cubicBezTo>
                    <a:pt x="920916" y="155493"/>
                    <a:pt x="896827" y="172994"/>
                    <a:pt x="896827" y="172994"/>
                  </a:cubicBezTo>
                  <a:cubicBezTo>
                    <a:pt x="869191" y="214447"/>
                    <a:pt x="901746" y="173833"/>
                    <a:pt x="865935" y="197708"/>
                  </a:cubicBezTo>
                  <a:cubicBezTo>
                    <a:pt x="819659" y="228560"/>
                    <a:pt x="872934" y="207732"/>
                    <a:pt x="828865" y="222421"/>
                  </a:cubicBezTo>
                  <a:cubicBezTo>
                    <a:pt x="822687" y="226540"/>
                    <a:pt x="817155" y="231853"/>
                    <a:pt x="810330" y="234778"/>
                  </a:cubicBezTo>
                  <a:cubicBezTo>
                    <a:pt x="802525" y="238123"/>
                    <a:pt x="793781" y="238624"/>
                    <a:pt x="785616" y="240957"/>
                  </a:cubicBezTo>
                  <a:cubicBezTo>
                    <a:pt x="727300" y="257619"/>
                    <a:pt x="823066" y="243403"/>
                    <a:pt x="674406" y="253313"/>
                  </a:cubicBezTo>
                  <a:cubicBezTo>
                    <a:pt x="552384" y="248008"/>
                    <a:pt x="409645" y="240957"/>
                    <a:pt x="291346" y="240957"/>
                  </a:cubicBezTo>
                  <a:cubicBezTo>
                    <a:pt x="262440" y="240957"/>
                    <a:pt x="233681" y="245076"/>
                    <a:pt x="204849" y="247135"/>
                  </a:cubicBezTo>
                  <a:cubicBezTo>
                    <a:pt x="169401" y="258950"/>
                    <a:pt x="202489" y="244852"/>
                    <a:pt x="167779" y="271848"/>
                  </a:cubicBezTo>
                  <a:cubicBezTo>
                    <a:pt x="156056" y="280966"/>
                    <a:pt x="130708" y="296562"/>
                    <a:pt x="130708" y="296562"/>
                  </a:cubicBezTo>
                  <a:cubicBezTo>
                    <a:pt x="126589" y="302740"/>
                    <a:pt x="121673" y="308456"/>
                    <a:pt x="118352" y="315097"/>
                  </a:cubicBezTo>
                  <a:cubicBezTo>
                    <a:pt x="115439" y="320922"/>
                    <a:pt x="115786" y="328213"/>
                    <a:pt x="112173" y="333632"/>
                  </a:cubicBezTo>
                  <a:cubicBezTo>
                    <a:pt x="107326" y="340902"/>
                    <a:pt x="98717" y="345057"/>
                    <a:pt x="93638" y="352167"/>
                  </a:cubicBezTo>
                  <a:cubicBezTo>
                    <a:pt x="88285" y="359662"/>
                    <a:pt x="87794" y="370368"/>
                    <a:pt x="81281" y="376881"/>
                  </a:cubicBezTo>
                  <a:cubicBezTo>
                    <a:pt x="70780" y="387382"/>
                    <a:pt x="44211" y="401594"/>
                    <a:pt x="44211" y="401594"/>
                  </a:cubicBezTo>
                  <a:cubicBezTo>
                    <a:pt x="38033" y="409832"/>
                    <a:pt x="30785" y="417367"/>
                    <a:pt x="25676" y="426308"/>
                  </a:cubicBezTo>
                  <a:cubicBezTo>
                    <a:pt x="22445" y="431962"/>
                    <a:pt x="22410" y="439018"/>
                    <a:pt x="19498" y="444843"/>
                  </a:cubicBezTo>
                  <a:cubicBezTo>
                    <a:pt x="16177" y="451485"/>
                    <a:pt x="11260" y="457200"/>
                    <a:pt x="7141" y="463378"/>
                  </a:cubicBezTo>
                  <a:cubicBezTo>
                    <a:pt x="2053" y="488814"/>
                    <a:pt x="-5997" y="511243"/>
                    <a:pt x="7141" y="537519"/>
                  </a:cubicBezTo>
                  <a:cubicBezTo>
                    <a:pt x="10054" y="543344"/>
                    <a:pt x="19498" y="541638"/>
                    <a:pt x="25676" y="543697"/>
                  </a:cubicBezTo>
                  <a:cubicBezTo>
                    <a:pt x="38033" y="556054"/>
                    <a:pt x="46168" y="575240"/>
                    <a:pt x="62746" y="580767"/>
                  </a:cubicBezTo>
                  <a:cubicBezTo>
                    <a:pt x="68924" y="582827"/>
                    <a:pt x="75588" y="583783"/>
                    <a:pt x="81281" y="586946"/>
                  </a:cubicBezTo>
                  <a:cubicBezTo>
                    <a:pt x="94263" y="594158"/>
                    <a:pt x="105995" y="603421"/>
                    <a:pt x="118352" y="611659"/>
                  </a:cubicBezTo>
                  <a:cubicBezTo>
                    <a:pt x="124530" y="615778"/>
                    <a:pt x="130245" y="620695"/>
                    <a:pt x="136887" y="624016"/>
                  </a:cubicBezTo>
                  <a:lnTo>
                    <a:pt x="161600" y="636373"/>
                  </a:lnTo>
                  <a:cubicBezTo>
                    <a:pt x="165719" y="642551"/>
                    <a:pt x="171032" y="648083"/>
                    <a:pt x="173957" y="654908"/>
                  </a:cubicBezTo>
                  <a:cubicBezTo>
                    <a:pt x="188027" y="687737"/>
                    <a:pt x="176424" y="727869"/>
                    <a:pt x="173957" y="759940"/>
                  </a:cubicBezTo>
                  <a:cubicBezTo>
                    <a:pt x="176016" y="782594"/>
                    <a:pt x="177129" y="805354"/>
                    <a:pt x="180135" y="827902"/>
                  </a:cubicBezTo>
                  <a:cubicBezTo>
                    <a:pt x="181257" y="836319"/>
                    <a:pt x="181604" y="845551"/>
                    <a:pt x="186314" y="852616"/>
                  </a:cubicBezTo>
                  <a:cubicBezTo>
                    <a:pt x="190433" y="858794"/>
                    <a:pt x="198671" y="860854"/>
                    <a:pt x="204849" y="864973"/>
                  </a:cubicBezTo>
                  <a:cubicBezTo>
                    <a:pt x="219706" y="887258"/>
                    <a:pt x="228884" y="903649"/>
                    <a:pt x="254276" y="920578"/>
                  </a:cubicBezTo>
                  <a:lnTo>
                    <a:pt x="291346" y="945292"/>
                  </a:lnTo>
                  <a:cubicBezTo>
                    <a:pt x="297524" y="949411"/>
                    <a:pt x="302837" y="955300"/>
                    <a:pt x="309881" y="957648"/>
                  </a:cubicBezTo>
                  <a:lnTo>
                    <a:pt x="346952" y="970005"/>
                  </a:lnTo>
                  <a:cubicBezTo>
                    <a:pt x="362315" y="980247"/>
                    <a:pt x="372285" y="988001"/>
                    <a:pt x="390200" y="994719"/>
                  </a:cubicBezTo>
                  <a:cubicBezTo>
                    <a:pt x="398151" y="997701"/>
                    <a:pt x="406676" y="998838"/>
                    <a:pt x="414914" y="1000897"/>
                  </a:cubicBezTo>
                  <a:cubicBezTo>
                    <a:pt x="436886" y="1011883"/>
                    <a:pt x="436947" y="1013370"/>
                    <a:pt x="458162" y="1019432"/>
                  </a:cubicBezTo>
                  <a:cubicBezTo>
                    <a:pt x="473830" y="1023909"/>
                    <a:pt x="486603" y="1025443"/>
                    <a:pt x="501411" y="1031789"/>
                  </a:cubicBezTo>
                  <a:cubicBezTo>
                    <a:pt x="534365" y="1045912"/>
                    <a:pt x="515680" y="1042044"/>
                    <a:pt x="544660" y="1050324"/>
                  </a:cubicBezTo>
                  <a:cubicBezTo>
                    <a:pt x="551253" y="1052208"/>
                    <a:pt x="580061" y="1058322"/>
                    <a:pt x="587908" y="1062681"/>
                  </a:cubicBezTo>
                  <a:cubicBezTo>
                    <a:pt x="600890" y="1069893"/>
                    <a:pt x="610890" y="1082698"/>
                    <a:pt x="624979" y="1087394"/>
                  </a:cubicBezTo>
                  <a:lnTo>
                    <a:pt x="662049" y="1099751"/>
                  </a:lnTo>
                  <a:cubicBezTo>
                    <a:pt x="707196" y="1129850"/>
                    <a:pt x="650440" y="1093118"/>
                    <a:pt x="705298" y="1124465"/>
                  </a:cubicBezTo>
                  <a:cubicBezTo>
                    <a:pt x="711745" y="1128149"/>
                    <a:pt x="717192" y="1133500"/>
                    <a:pt x="723833" y="1136821"/>
                  </a:cubicBezTo>
                  <a:cubicBezTo>
                    <a:pt x="729658" y="1139734"/>
                    <a:pt x="736675" y="1139837"/>
                    <a:pt x="742368" y="1143000"/>
                  </a:cubicBezTo>
                  <a:cubicBezTo>
                    <a:pt x="755350" y="1150212"/>
                    <a:pt x="765349" y="1163016"/>
                    <a:pt x="779438" y="1167713"/>
                  </a:cubicBezTo>
                  <a:cubicBezTo>
                    <a:pt x="806029" y="1176578"/>
                    <a:pt x="791655" y="1172313"/>
                    <a:pt x="822687" y="1180070"/>
                  </a:cubicBezTo>
                  <a:cubicBezTo>
                    <a:pt x="828865" y="1184189"/>
                    <a:pt x="834397" y="1189502"/>
                    <a:pt x="841222" y="1192427"/>
                  </a:cubicBezTo>
                  <a:cubicBezTo>
                    <a:pt x="849027" y="1195772"/>
                    <a:pt x="857632" y="1196826"/>
                    <a:pt x="865935" y="1198605"/>
                  </a:cubicBezTo>
                  <a:cubicBezTo>
                    <a:pt x="949164" y="1216440"/>
                    <a:pt x="919904" y="1210441"/>
                    <a:pt x="1020395" y="1217140"/>
                  </a:cubicBezTo>
                  <a:cubicBezTo>
                    <a:pt x="1087303" y="1228292"/>
                    <a:pt x="1033409" y="1217329"/>
                    <a:pt x="1076000" y="1229497"/>
                  </a:cubicBezTo>
                  <a:cubicBezTo>
                    <a:pt x="1096697" y="1235410"/>
                    <a:pt x="1118203" y="1238242"/>
                    <a:pt x="1137784" y="1248032"/>
                  </a:cubicBezTo>
                  <a:cubicBezTo>
                    <a:pt x="1150141" y="1254210"/>
                    <a:pt x="1161119" y="1265082"/>
                    <a:pt x="1174854" y="1266567"/>
                  </a:cubicBezTo>
                  <a:cubicBezTo>
                    <a:pt x="1238361" y="1273433"/>
                    <a:pt x="1302541" y="1270686"/>
                    <a:pt x="1366384" y="1272746"/>
                  </a:cubicBezTo>
                  <a:cubicBezTo>
                    <a:pt x="1415811" y="1270686"/>
                    <a:pt x="1465477" y="1271837"/>
                    <a:pt x="1514665" y="1266567"/>
                  </a:cubicBezTo>
                  <a:cubicBezTo>
                    <a:pt x="1523823" y="1265586"/>
                    <a:pt x="1530641" y="1257124"/>
                    <a:pt x="1539379" y="1254211"/>
                  </a:cubicBezTo>
                  <a:cubicBezTo>
                    <a:pt x="1549341" y="1250890"/>
                    <a:pt x="1560308" y="1251353"/>
                    <a:pt x="1570270" y="1248032"/>
                  </a:cubicBezTo>
                  <a:cubicBezTo>
                    <a:pt x="1598157" y="1238736"/>
                    <a:pt x="1622739" y="1225097"/>
                    <a:pt x="1650589" y="1217140"/>
                  </a:cubicBezTo>
                  <a:cubicBezTo>
                    <a:pt x="1698248" y="1203523"/>
                    <a:pt x="1702150" y="1209284"/>
                    <a:pt x="1774157" y="1204784"/>
                  </a:cubicBezTo>
                  <a:cubicBezTo>
                    <a:pt x="1782395" y="1200665"/>
                    <a:pt x="1790454" y="1196168"/>
                    <a:pt x="1798870" y="1192427"/>
                  </a:cubicBezTo>
                  <a:cubicBezTo>
                    <a:pt x="1809005" y="1187923"/>
                    <a:pt x="1820067" y="1185456"/>
                    <a:pt x="1829762" y="1180070"/>
                  </a:cubicBezTo>
                  <a:cubicBezTo>
                    <a:pt x="1875194" y="1154830"/>
                    <a:pt x="1838108" y="1171725"/>
                    <a:pt x="1866833" y="1143000"/>
                  </a:cubicBezTo>
                  <a:cubicBezTo>
                    <a:pt x="1872084" y="1137749"/>
                    <a:pt x="1879190" y="1134762"/>
                    <a:pt x="1885368" y="1130643"/>
                  </a:cubicBezTo>
                  <a:cubicBezTo>
                    <a:pt x="1889487" y="1124465"/>
                    <a:pt x="1893409" y="1118150"/>
                    <a:pt x="1897725" y="1112108"/>
                  </a:cubicBezTo>
                  <a:cubicBezTo>
                    <a:pt x="1903710" y="1103729"/>
                    <a:pt x="1910803" y="1096126"/>
                    <a:pt x="1916260" y="1087394"/>
                  </a:cubicBezTo>
                  <a:cubicBezTo>
                    <a:pt x="1921141" y="1079584"/>
                    <a:pt x="1924143" y="1070732"/>
                    <a:pt x="1928616" y="1062681"/>
                  </a:cubicBezTo>
                  <a:cubicBezTo>
                    <a:pt x="1934448" y="1052183"/>
                    <a:pt x="1940973" y="1042086"/>
                    <a:pt x="1947152" y="1031789"/>
                  </a:cubicBezTo>
                  <a:cubicBezTo>
                    <a:pt x="1949211" y="1023551"/>
                    <a:pt x="1949533" y="1014670"/>
                    <a:pt x="1953330" y="1007075"/>
                  </a:cubicBezTo>
                  <a:cubicBezTo>
                    <a:pt x="1959971" y="993792"/>
                    <a:pt x="1973346" y="984094"/>
                    <a:pt x="1978043" y="970005"/>
                  </a:cubicBezTo>
                  <a:cubicBezTo>
                    <a:pt x="1980103" y="963827"/>
                    <a:pt x="1980609" y="956889"/>
                    <a:pt x="1984222" y="951470"/>
                  </a:cubicBezTo>
                  <a:cubicBezTo>
                    <a:pt x="1989069" y="944200"/>
                    <a:pt x="1997163" y="939647"/>
                    <a:pt x="2002757" y="932935"/>
                  </a:cubicBezTo>
                  <a:cubicBezTo>
                    <a:pt x="2007511" y="927231"/>
                    <a:pt x="2010798" y="920442"/>
                    <a:pt x="2015114" y="914400"/>
                  </a:cubicBezTo>
                  <a:cubicBezTo>
                    <a:pt x="2034118" y="887794"/>
                    <a:pt x="2033566" y="893998"/>
                    <a:pt x="2046006" y="864973"/>
                  </a:cubicBezTo>
                  <a:cubicBezTo>
                    <a:pt x="2048571" y="858987"/>
                    <a:pt x="2050313" y="852676"/>
                    <a:pt x="2052184" y="846438"/>
                  </a:cubicBezTo>
                  <a:cubicBezTo>
                    <a:pt x="2056492" y="832077"/>
                    <a:pt x="2059800" y="817413"/>
                    <a:pt x="2064541" y="803189"/>
                  </a:cubicBezTo>
                  <a:cubicBezTo>
                    <a:pt x="2086538" y="737199"/>
                    <a:pt x="2078335" y="773687"/>
                    <a:pt x="2095433" y="716692"/>
                  </a:cubicBezTo>
                  <a:cubicBezTo>
                    <a:pt x="2104946" y="684980"/>
                    <a:pt x="2098970" y="696360"/>
                    <a:pt x="2107789" y="661086"/>
                  </a:cubicBezTo>
                  <a:cubicBezTo>
                    <a:pt x="2109369" y="654768"/>
                    <a:pt x="2111908" y="648729"/>
                    <a:pt x="2113968" y="642551"/>
                  </a:cubicBezTo>
                  <a:cubicBezTo>
                    <a:pt x="2111908" y="617838"/>
                    <a:pt x="2110687" y="593040"/>
                    <a:pt x="2107789" y="568411"/>
                  </a:cubicBezTo>
                  <a:cubicBezTo>
                    <a:pt x="2106562" y="557982"/>
                    <a:pt x="2106307" y="546912"/>
                    <a:pt x="2101611" y="537519"/>
                  </a:cubicBezTo>
                  <a:cubicBezTo>
                    <a:pt x="2097704" y="529704"/>
                    <a:pt x="2088670" y="525696"/>
                    <a:pt x="2083076" y="518984"/>
                  </a:cubicBezTo>
                  <a:cubicBezTo>
                    <a:pt x="2078322" y="513279"/>
                    <a:pt x="2074838" y="506627"/>
                    <a:pt x="2070719" y="500448"/>
                  </a:cubicBezTo>
                  <a:cubicBezTo>
                    <a:pt x="2057539" y="460907"/>
                    <a:pt x="2075662" y="498800"/>
                    <a:pt x="2046006" y="475735"/>
                  </a:cubicBezTo>
                  <a:cubicBezTo>
                    <a:pt x="2032212" y="465006"/>
                    <a:pt x="2025513" y="444192"/>
                    <a:pt x="2008935" y="438665"/>
                  </a:cubicBezTo>
                  <a:cubicBezTo>
                    <a:pt x="1993860" y="433639"/>
                    <a:pt x="1983842" y="432106"/>
                    <a:pt x="1971865" y="420129"/>
                  </a:cubicBezTo>
                  <a:cubicBezTo>
                    <a:pt x="1925884" y="374148"/>
                    <a:pt x="1978477" y="412181"/>
                    <a:pt x="1934795" y="383059"/>
                  </a:cubicBezTo>
                  <a:cubicBezTo>
                    <a:pt x="1932735" y="372762"/>
                    <a:pt x="1930213" y="362546"/>
                    <a:pt x="1928616" y="352167"/>
                  </a:cubicBezTo>
                  <a:cubicBezTo>
                    <a:pt x="1926091" y="335756"/>
                    <a:pt x="1925917" y="318975"/>
                    <a:pt x="1922438" y="302740"/>
                  </a:cubicBezTo>
                  <a:cubicBezTo>
                    <a:pt x="1919709" y="290004"/>
                    <a:pt x="1914200" y="278027"/>
                    <a:pt x="1910081" y="265670"/>
                  </a:cubicBezTo>
                  <a:cubicBezTo>
                    <a:pt x="1908022" y="259492"/>
                    <a:pt x="1906815" y="252960"/>
                    <a:pt x="1903903" y="247135"/>
                  </a:cubicBezTo>
                  <a:cubicBezTo>
                    <a:pt x="1888225" y="215779"/>
                    <a:pt x="1896655" y="230084"/>
                    <a:pt x="1879189" y="203886"/>
                  </a:cubicBezTo>
                  <a:cubicBezTo>
                    <a:pt x="1877130" y="195648"/>
                    <a:pt x="1877224" y="186545"/>
                    <a:pt x="1873011" y="179173"/>
                  </a:cubicBezTo>
                  <a:cubicBezTo>
                    <a:pt x="1868676" y="171587"/>
                    <a:pt x="1860070" y="167350"/>
                    <a:pt x="1854476" y="160638"/>
                  </a:cubicBezTo>
                  <a:cubicBezTo>
                    <a:pt x="1849722" y="154933"/>
                    <a:pt x="1847370" y="147353"/>
                    <a:pt x="1842119" y="142102"/>
                  </a:cubicBezTo>
                  <a:cubicBezTo>
                    <a:pt x="1830144" y="130127"/>
                    <a:pt x="1820122" y="128592"/>
                    <a:pt x="1805049" y="123567"/>
                  </a:cubicBezTo>
                  <a:cubicBezTo>
                    <a:pt x="1798871" y="117389"/>
                    <a:pt x="1793226" y="110626"/>
                    <a:pt x="1786514" y="105032"/>
                  </a:cubicBezTo>
                  <a:cubicBezTo>
                    <a:pt x="1780810" y="100278"/>
                    <a:pt x="1773230" y="97926"/>
                    <a:pt x="1767979" y="92675"/>
                  </a:cubicBezTo>
                  <a:cubicBezTo>
                    <a:pt x="1740034" y="64730"/>
                    <a:pt x="1773170" y="79989"/>
                    <a:pt x="1737087" y="67962"/>
                  </a:cubicBezTo>
                  <a:cubicBezTo>
                    <a:pt x="1725904" y="56779"/>
                    <a:pt x="1701325" y="27355"/>
                    <a:pt x="1681481" y="18535"/>
                  </a:cubicBezTo>
                  <a:cubicBezTo>
                    <a:pt x="1662139" y="9938"/>
                    <a:pt x="1640239" y="5135"/>
                    <a:pt x="1619698" y="0"/>
                  </a:cubicBezTo>
                  <a:cubicBezTo>
                    <a:pt x="1566152" y="2059"/>
                    <a:pt x="1512527" y="2613"/>
                    <a:pt x="1459060" y="6178"/>
                  </a:cubicBezTo>
                  <a:cubicBezTo>
                    <a:pt x="1450587" y="6743"/>
                    <a:pt x="1442752" y="11156"/>
                    <a:pt x="1434346" y="12357"/>
                  </a:cubicBezTo>
                  <a:cubicBezTo>
                    <a:pt x="1413857" y="15284"/>
                    <a:pt x="1393157" y="16476"/>
                    <a:pt x="1372562" y="18535"/>
                  </a:cubicBezTo>
                  <a:cubicBezTo>
                    <a:pt x="1278195" y="42126"/>
                    <a:pt x="1414146" y="9987"/>
                    <a:pt x="1156319" y="30892"/>
                  </a:cubicBezTo>
                  <a:cubicBezTo>
                    <a:pt x="1143337" y="31945"/>
                    <a:pt x="1131606" y="39129"/>
                    <a:pt x="1119249" y="43248"/>
                  </a:cubicBezTo>
                  <a:cubicBezTo>
                    <a:pt x="1113071" y="45307"/>
                    <a:pt x="1106133" y="45815"/>
                    <a:pt x="1100714" y="49427"/>
                  </a:cubicBezTo>
                  <a:cubicBezTo>
                    <a:pt x="1055075" y="79852"/>
                    <a:pt x="1075524" y="65229"/>
                    <a:pt x="1038930" y="92675"/>
                  </a:cubicBezTo>
                  <a:cubicBezTo>
                    <a:pt x="1023146" y="116352"/>
                    <a:pt x="1050257" y="126656"/>
                    <a:pt x="1032752" y="135924"/>
                  </a:cubicBezTo>
                  <a:close/>
                </a:path>
              </a:pathLst>
            </a:cu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7" name="직선 화살표 연결선 6"/>
            <p:cNvCxnSpPr/>
            <p:nvPr/>
          </p:nvCxnSpPr>
          <p:spPr>
            <a:xfrm>
              <a:off x="1650684" y="5085184"/>
              <a:ext cx="545052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직선 화살표 연결선 8"/>
            <p:cNvCxnSpPr/>
            <p:nvPr/>
          </p:nvCxnSpPr>
          <p:spPr>
            <a:xfrm>
              <a:off x="3877656" y="5085184"/>
              <a:ext cx="864096" cy="0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직선 화살표 연결선 9"/>
            <p:cNvCxnSpPr/>
            <p:nvPr/>
          </p:nvCxnSpPr>
          <p:spPr>
            <a:xfrm flipH="1" flipV="1">
              <a:off x="4139952" y="5434951"/>
              <a:ext cx="504056" cy="125859"/>
            </a:xfrm>
            <a:prstGeom prst="straightConnector1">
              <a:avLst/>
            </a:prstGeom>
            <a:ln w="19050">
              <a:solidFill>
                <a:srgbClr val="00B050"/>
              </a:solidFill>
              <a:tailEnd type="triangle" w="med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모서리가 둥근 직사각형 13"/>
            <p:cNvSpPr/>
            <p:nvPr/>
          </p:nvSpPr>
          <p:spPr>
            <a:xfrm>
              <a:off x="1345506" y="4977172"/>
              <a:ext cx="30517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열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5" name="모서리가 둥근 직사각형 14"/>
            <p:cNvSpPr/>
            <p:nvPr/>
          </p:nvSpPr>
          <p:spPr>
            <a:xfrm>
              <a:off x="2627784" y="4005064"/>
              <a:ext cx="648072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주위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>
              <a:off x="2928684" y="4888951"/>
              <a:ext cx="85122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bg1"/>
                  </a:solidFill>
                </a:rPr>
                <a:t>화공 장치</a:t>
              </a:r>
              <a:endParaRPr lang="ko-KR" altLang="en-US" sz="1100" dirty="0">
                <a:solidFill>
                  <a:schemeClr val="bg1"/>
                </a:solidFill>
              </a:endParaRPr>
            </a:p>
          </p:txBody>
        </p:sp>
        <p:sp>
          <p:nvSpPr>
            <p:cNvPr id="17" name="모서리가 둥근 직사각형 16"/>
            <p:cNvSpPr/>
            <p:nvPr/>
          </p:nvSpPr>
          <p:spPr>
            <a:xfrm>
              <a:off x="4698870" y="4977172"/>
              <a:ext cx="305178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일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  <p:sp>
          <p:nvSpPr>
            <p:cNvPr id="19" name="모서리가 둥근 직사각형 18"/>
            <p:cNvSpPr/>
            <p:nvPr/>
          </p:nvSpPr>
          <p:spPr>
            <a:xfrm>
              <a:off x="4754998" y="5465264"/>
              <a:ext cx="609090" cy="216024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ko-KR" altLang="en-US" sz="1100" dirty="0" smtClean="0">
                  <a:solidFill>
                    <a:schemeClr val="tx1"/>
                  </a:solidFill>
                </a:rPr>
                <a:t>경계</a:t>
              </a:r>
              <a:endParaRPr lang="ko-KR" altLang="en-US" sz="1100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그룹 21"/>
          <p:cNvGrpSpPr/>
          <p:nvPr/>
        </p:nvGrpSpPr>
        <p:grpSpPr>
          <a:xfrm>
            <a:off x="1063707" y="4365104"/>
            <a:ext cx="4568313" cy="324893"/>
            <a:chOff x="1412033" y="3752179"/>
            <a:chExt cx="4568313" cy="324893"/>
          </a:xfrm>
        </p:grpSpPr>
        <p:sp>
          <p:nvSpPr>
            <p:cNvPr id="23" name="직사각형 22"/>
            <p:cNvSpPr/>
            <p:nvPr/>
          </p:nvSpPr>
          <p:spPr>
            <a:xfrm>
              <a:off x="1412033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에너지 도입량</a:t>
              </a:r>
              <a:endParaRPr lang="ko-KR" altLang="en-US" sz="1200" dirty="0"/>
            </a:p>
          </p:txBody>
        </p:sp>
        <p:sp>
          <p:nvSpPr>
            <p:cNvPr id="24" name="직사각형 23"/>
            <p:cNvSpPr/>
            <p:nvPr/>
          </p:nvSpPr>
          <p:spPr>
            <a:xfrm>
              <a:off x="4044515" y="3752179"/>
              <a:ext cx="1935831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200" dirty="0" smtClean="0"/>
                <a:t>에너지 배출량</a:t>
              </a:r>
              <a:endParaRPr lang="ko-KR" altLang="en-US" sz="1200" dirty="0"/>
            </a:p>
          </p:txBody>
        </p:sp>
        <p:sp>
          <p:nvSpPr>
            <p:cNvPr id="25" name="직사각형 24"/>
            <p:cNvSpPr/>
            <p:nvPr/>
          </p:nvSpPr>
          <p:spPr>
            <a:xfrm>
              <a:off x="3519501" y="3752179"/>
              <a:ext cx="332419" cy="3248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200" dirty="0" smtClean="0"/>
                <a:t>=</a:t>
              </a:r>
              <a:endParaRPr lang="ko-KR" alt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1291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다이어그램 3"/>
          <p:cNvGraphicFramePr/>
          <p:nvPr>
            <p:extLst>
              <p:ext uri="{D42A27DB-BD31-4B8C-83A1-F6EECF244321}">
                <p14:modId xmlns:p14="http://schemas.microsoft.com/office/powerpoint/2010/main" val="1357061687"/>
              </p:ext>
            </p:extLst>
          </p:nvPr>
        </p:nvGraphicFramePr>
        <p:xfrm>
          <a:off x="1115616" y="836712"/>
          <a:ext cx="7200800" cy="31683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30962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971600" y="1052736"/>
            <a:ext cx="25202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-OH + HOOC-R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1</a:t>
            </a:r>
          </a:p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CH-OH  + HOOC-R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2</a:t>
            </a:r>
          </a:p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-OH + HOOC-R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baseline="-25000" dirty="0">
              <a:latin typeface="굴림체" pitchFamily="49" charset="-127"/>
              <a:ea typeface="굴림체" pitchFamily="49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5004048" y="1052736"/>
            <a:ext cx="2520280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-O-C-R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1</a:t>
            </a:r>
          </a:p>
          <a:p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     ∥</a:t>
            </a:r>
          </a:p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   O</a:t>
            </a:r>
            <a:endParaRPr lang="en-US" altLang="ko-KR" sz="1200" baseline="-25000" dirty="0" smtClean="0">
              <a:latin typeface="굴림체" pitchFamily="49" charset="-127"/>
              <a:ea typeface="굴림체" pitchFamily="49" charset="-127"/>
            </a:endParaRPr>
          </a:p>
          <a:p>
            <a:endParaRPr lang="en-US" altLang="ko-KR" sz="1200" baseline="-25000" dirty="0" smtClean="0">
              <a:latin typeface="굴림체" pitchFamily="49" charset="-127"/>
              <a:ea typeface="굴림체" pitchFamily="49" charset="-127"/>
            </a:endParaRPr>
          </a:p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CH-OH  + HOOC-R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2</a:t>
            </a:r>
          </a:p>
          <a:p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CH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2</a:t>
            </a:r>
            <a:r>
              <a:rPr lang="en-US" altLang="ko-KR" sz="1200" dirty="0" smtClean="0">
                <a:latin typeface="굴림체" pitchFamily="49" charset="-127"/>
                <a:ea typeface="굴림체" pitchFamily="49" charset="-127"/>
              </a:rPr>
              <a:t>-OH + HOOC-R</a:t>
            </a:r>
            <a:r>
              <a:rPr lang="en-US" altLang="ko-KR" sz="1200" baseline="-25000" dirty="0" smtClean="0">
                <a:latin typeface="굴림체" pitchFamily="49" charset="-127"/>
                <a:ea typeface="굴림체" pitchFamily="49" charset="-127"/>
              </a:rPr>
              <a:t>3</a:t>
            </a:r>
            <a:endParaRPr lang="ko-KR" altLang="en-US" sz="1200" baseline="-25000" dirty="0"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737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935</TotalTime>
  <Words>404</Words>
  <Application>Microsoft Office PowerPoint</Application>
  <PresentationFormat>화면 슬라이드 쇼(4:3)</PresentationFormat>
  <Paragraphs>124</Paragraphs>
  <Slides>8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조용운</dc:creator>
  <cp:lastModifiedBy>조용운</cp:lastModifiedBy>
  <cp:revision>35</cp:revision>
  <dcterms:created xsi:type="dcterms:W3CDTF">2012-04-17T01:40:58Z</dcterms:created>
  <dcterms:modified xsi:type="dcterms:W3CDTF">2013-05-07T12:26:58Z</dcterms:modified>
</cp:coreProperties>
</file>