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4" d="100"/>
          <a:sy n="154" d="100"/>
        </p:scale>
        <p:origin x="18" y="25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6CA878-6093-484C-AF07-7FB2828CBD8A}" type="datetimeFigureOut">
              <a:rPr lang="ko-KR" altLang="en-US" smtClean="0"/>
              <a:t>2012-04-25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2507CC-BFCE-4B09-8A07-7523EA0B5D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1312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507CC-BFCE-4B09-8A07-7523EA0B5DF4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2596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3E39-1283-41B1-AFA1-CA6C54F4C618}" type="datetimeFigureOut">
              <a:rPr lang="ko-KR" altLang="en-US" smtClean="0"/>
              <a:t>2012-04-25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BE6C-6520-4E23-937A-A67C68EAA2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5324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3E39-1283-41B1-AFA1-CA6C54F4C618}" type="datetimeFigureOut">
              <a:rPr lang="ko-KR" altLang="en-US" smtClean="0"/>
              <a:t>2012-04-25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BE6C-6520-4E23-937A-A67C68EAA2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3895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3E39-1283-41B1-AFA1-CA6C54F4C618}" type="datetimeFigureOut">
              <a:rPr lang="ko-KR" altLang="en-US" smtClean="0"/>
              <a:t>2012-04-25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BE6C-6520-4E23-937A-A67C68EAA2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0032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3E39-1283-41B1-AFA1-CA6C54F4C618}" type="datetimeFigureOut">
              <a:rPr lang="ko-KR" altLang="en-US" smtClean="0"/>
              <a:t>2012-04-25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BE6C-6520-4E23-937A-A67C68EAA2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7544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3E39-1283-41B1-AFA1-CA6C54F4C618}" type="datetimeFigureOut">
              <a:rPr lang="ko-KR" altLang="en-US" smtClean="0"/>
              <a:t>2012-04-25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BE6C-6520-4E23-937A-A67C68EAA2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2548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3E39-1283-41B1-AFA1-CA6C54F4C618}" type="datetimeFigureOut">
              <a:rPr lang="ko-KR" altLang="en-US" smtClean="0"/>
              <a:t>2012-04-25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BE6C-6520-4E23-937A-A67C68EAA2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8828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3E39-1283-41B1-AFA1-CA6C54F4C618}" type="datetimeFigureOut">
              <a:rPr lang="ko-KR" altLang="en-US" smtClean="0"/>
              <a:t>2012-04-25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BE6C-6520-4E23-937A-A67C68EAA2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9118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3E39-1283-41B1-AFA1-CA6C54F4C618}" type="datetimeFigureOut">
              <a:rPr lang="ko-KR" altLang="en-US" smtClean="0"/>
              <a:t>2012-04-25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BE6C-6520-4E23-937A-A67C68EAA2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0458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3E39-1283-41B1-AFA1-CA6C54F4C618}" type="datetimeFigureOut">
              <a:rPr lang="ko-KR" altLang="en-US" smtClean="0"/>
              <a:t>2012-04-25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BE6C-6520-4E23-937A-A67C68EAA2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5293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3E39-1283-41B1-AFA1-CA6C54F4C618}" type="datetimeFigureOut">
              <a:rPr lang="ko-KR" altLang="en-US" smtClean="0"/>
              <a:t>2012-04-25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BE6C-6520-4E23-937A-A67C68EAA2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322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3E39-1283-41B1-AFA1-CA6C54F4C618}" type="datetimeFigureOut">
              <a:rPr lang="ko-KR" altLang="en-US" smtClean="0"/>
              <a:t>2012-04-25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BE6C-6520-4E23-937A-A67C68EAA2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7914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73E39-1283-41B1-AFA1-CA6C54F4C618}" type="datetimeFigureOut">
              <a:rPr lang="ko-KR" altLang="en-US" smtClean="0"/>
              <a:t>2012-04-25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EBE6C-6520-4E23-937A-A67C68EAA2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3073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그룹 14"/>
          <p:cNvGrpSpPr/>
          <p:nvPr/>
        </p:nvGrpSpPr>
        <p:grpSpPr>
          <a:xfrm>
            <a:off x="1115616" y="1772816"/>
            <a:ext cx="5312893" cy="1039657"/>
            <a:chOff x="1115616" y="1772816"/>
            <a:chExt cx="6408712" cy="1152128"/>
          </a:xfrm>
        </p:grpSpPr>
        <p:sp>
          <p:nvSpPr>
            <p:cNvPr id="4" name="타원 3"/>
            <p:cNvSpPr/>
            <p:nvPr/>
          </p:nvSpPr>
          <p:spPr>
            <a:xfrm>
              <a:off x="3779912" y="1772816"/>
              <a:ext cx="1224136" cy="1152128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66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dirty="0" smtClean="0"/>
                <a:t>장치 안에 축적되는 질량</a:t>
              </a:r>
              <a:endParaRPr lang="ko-KR" altLang="en-US" sz="1200" dirty="0"/>
            </a:p>
          </p:txBody>
        </p:sp>
        <p:cxnSp>
          <p:nvCxnSpPr>
            <p:cNvPr id="6" name="직선 화살표 연결선 5"/>
            <p:cNvCxnSpPr/>
            <p:nvPr/>
          </p:nvCxnSpPr>
          <p:spPr>
            <a:xfrm>
              <a:off x="1115616" y="2353428"/>
              <a:ext cx="2520280" cy="0"/>
            </a:xfrm>
            <a:prstGeom prst="straightConnector1">
              <a:avLst/>
            </a:prstGeom>
            <a:ln w="34925" cmpd="sng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직선 화살표 연결선 7"/>
            <p:cNvCxnSpPr/>
            <p:nvPr/>
          </p:nvCxnSpPr>
          <p:spPr>
            <a:xfrm>
              <a:off x="5220072" y="2353428"/>
              <a:ext cx="2304256" cy="0"/>
            </a:xfrm>
            <a:prstGeom prst="straightConnector1">
              <a:avLst/>
            </a:prstGeom>
            <a:ln w="34925" cmpd="sng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직사각형 8"/>
            <p:cNvSpPr/>
            <p:nvPr/>
          </p:nvSpPr>
          <p:spPr>
            <a:xfrm>
              <a:off x="1115616" y="1819284"/>
              <a:ext cx="2376264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dirty="0" smtClean="0"/>
                <a:t>장치에 들어가는 질량</a:t>
              </a:r>
              <a:endParaRPr lang="ko-KR" altLang="en-US" sz="1200" dirty="0"/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5148064" y="1837477"/>
              <a:ext cx="2376264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dirty="0" smtClean="0"/>
                <a:t>장치로부터 나가는 질량</a:t>
              </a:r>
              <a:endParaRPr lang="ko-KR" altLang="en-US" sz="12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직사각형 19"/>
              <p:cNvSpPr/>
              <p:nvPr/>
            </p:nvSpPr>
            <p:spPr>
              <a:xfrm>
                <a:off x="1132740" y="404664"/>
                <a:ext cx="3079220" cy="6781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ko-KR" altLang="en-US" sz="1200" dirty="0" smtClean="0"/>
                  <a:t>  도입 질량 </a:t>
                </a:r>
                <a:r>
                  <a:rPr lang="en-US" altLang="ko-KR" sz="1200" dirty="0" smtClean="0"/>
                  <a:t>= </a:t>
                </a:r>
                <a:r>
                  <a:rPr lang="ko-KR" altLang="en-US" sz="1200" dirty="0" smtClean="0"/>
                  <a:t>배출 질량</a:t>
                </a:r>
                <a:endParaRPr lang="en-US" altLang="ko-KR" sz="1200" dirty="0" smtClean="0"/>
              </a:p>
              <a:p>
                <a:pPr algn="ctr"/>
                <a:endParaRPr lang="en-US" altLang="ko-KR" sz="1200" dirty="0" smtClean="0"/>
              </a:p>
              <a:p>
                <a:r>
                  <a:rPr lang="en-US" altLang="ko-KR" sz="1200" dirty="0" smtClean="0"/>
                  <a:t>     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en-US" altLang="ko-KR" sz="1600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ko-KR" sz="1600" b="0" i="1" smtClean="0">
                            <a:latin typeface="Cambria Math"/>
                          </a:rPr>
                          <m:t>𝑚</m:t>
                        </m:r>
                      </m:e>
                    </m:acc>
                  </m:oMath>
                </a14:m>
                <a:r>
                  <a:rPr lang="ko-KR" altLang="en-US" sz="1600" baseline="-25000" dirty="0" smtClean="0"/>
                  <a:t>도입</a:t>
                </a:r>
                <a:r>
                  <a:rPr lang="ko-KR" altLang="en-US" sz="1600" dirty="0" smtClean="0"/>
                  <a:t> </a:t>
                </a:r>
                <a:r>
                  <a:rPr lang="en-US" altLang="ko-KR" sz="1600" dirty="0" smtClean="0"/>
                  <a:t>=   </a:t>
                </a:r>
                <a:r>
                  <a:rPr lang="en-US" altLang="ko-KR" sz="1200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en-US" altLang="ko-KR" sz="1600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ko-KR" sz="1600" b="0" i="1" smtClean="0">
                            <a:latin typeface="Cambria Math"/>
                          </a:rPr>
                          <m:t>𝑚</m:t>
                        </m:r>
                      </m:e>
                    </m:acc>
                  </m:oMath>
                </a14:m>
                <a:r>
                  <a:rPr lang="ko-KR" altLang="en-US" sz="1600" baseline="-25000" dirty="0" smtClean="0"/>
                  <a:t>배출</a:t>
                </a:r>
                <a:r>
                  <a:rPr lang="ko-KR" altLang="en-US" sz="1600" dirty="0" smtClean="0"/>
                  <a:t> </a:t>
                </a:r>
                <a:endParaRPr lang="en-US" altLang="ko-KR" sz="1600" baseline="-25000" dirty="0"/>
              </a:p>
            </p:txBody>
          </p:sp>
        </mc:Choice>
        <mc:Fallback xmlns="">
          <p:sp>
            <p:nvSpPr>
              <p:cNvPr id="20" name="직사각형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2740" y="404664"/>
                <a:ext cx="3079220" cy="678148"/>
              </a:xfrm>
              <a:prstGeom prst="rect">
                <a:avLst/>
              </a:prstGeom>
              <a:blipFill rotWithShape="1">
                <a:blip r:embed="rId2"/>
                <a:stretch>
                  <a:fillRect b="-1120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pSp>
        <p:nvGrpSpPr>
          <p:cNvPr id="1027" name="그룹 1026"/>
          <p:cNvGrpSpPr/>
          <p:nvPr/>
        </p:nvGrpSpPr>
        <p:grpSpPr>
          <a:xfrm>
            <a:off x="214661" y="2762089"/>
            <a:ext cx="3771858" cy="1656184"/>
            <a:chOff x="3320422" y="3429000"/>
            <a:chExt cx="3771858" cy="1656184"/>
          </a:xfrm>
        </p:grpSpPr>
        <p:grpSp>
          <p:nvGrpSpPr>
            <p:cNvPr id="55" name="그룹 54"/>
            <p:cNvGrpSpPr/>
            <p:nvPr/>
          </p:nvGrpSpPr>
          <p:grpSpPr>
            <a:xfrm>
              <a:off x="4139952" y="3573016"/>
              <a:ext cx="2045815" cy="792088"/>
              <a:chOff x="3085564" y="3501008"/>
              <a:chExt cx="3358644" cy="1008112"/>
            </a:xfrm>
          </p:grpSpPr>
          <p:sp>
            <p:nvSpPr>
              <p:cNvPr id="23" name="직사각형 22"/>
              <p:cNvSpPr/>
              <p:nvPr/>
            </p:nvSpPr>
            <p:spPr>
              <a:xfrm>
                <a:off x="3085564" y="3501009"/>
                <a:ext cx="2854587" cy="648072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4" name="직사각형 23"/>
              <p:cNvSpPr/>
              <p:nvPr/>
            </p:nvSpPr>
            <p:spPr>
              <a:xfrm>
                <a:off x="4572000" y="4149080"/>
                <a:ext cx="497884" cy="36004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6" name="직사각형 25"/>
              <p:cNvSpPr/>
              <p:nvPr/>
            </p:nvSpPr>
            <p:spPr>
              <a:xfrm>
                <a:off x="5930624" y="3724724"/>
                <a:ext cx="510287" cy="18002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27" name="직선 연결선 26"/>
              <p:cNvCxnSpPr/>
              <p:nvPr/>
            </p:nvCxnSpPr>
            <p:spPr>
              <a:xfrm>
                <a:off x="3085565" y="3501008"/>
                <a:ext cx="285458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직선 연결선 29"/>
              <p:cNvCxnSpPr/>
              <p:nvPr/>
            </p:nvCxnSpPr>
            <p:spPr>
              <a:xfrm>
                <a:off x="3085565" y="4149080"/>
                <a:ext cx="1486435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직선 연결선 31"/>
              <p:cNvCxnSpPr/>
              <p:nvPr/>
            </p:nvCxnSpPr>
            <p:spPr>
              <a:xfrm flipV="1">
                <a:off x="5069884" y="4149080"/>
                <a:ext cx="0" cy="36004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직선 연결선 35"/>
              <p:cNvCxnSpPr/>
              <p:nvPr/>
            </p:nvCxnSpPr>
            <p:spPr>
              <a:xfrm flipV="1">
                <a:off x="4576866" y="4149080"/>
                <a:ext cx="0" cy="36004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직선 연결선 36"/>
              <p:cNvCxnSpPr/>
              <p:nvPr/>
            </p:nvCxnSpPr>
            <p:spPr>
              <a:xfrm>
                <a:off x="5069884" y="4149080"/>
                <a:ext cx="87026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직선 연결선 39"/>
              <p:cNvCxnSpPr/>
              <p:nvPr/>
            </p:nvCxnSpPr>
            <p:spPr>
              <a:xfrm flipV="1">
                <a:off x="5933559" y="3501008"/>
                <a:ext cx="6592" cy="22371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직선 연결선 44"/>
              <p:cNvCxnSpPr/>
              <p:nvPr/>
            </p:nvCxnSpPr>
            <p:spPr>
              <a:xfrm flipV="1">
                <a:off x="5940151" y="3904744"/>
                <a:ext cx="0" cy="24433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직선 연결선 47"/>
              <p:cNvCxnSpPr/>
              <p:nvPr/>
            </p:nvCxnSpPr>
            <p:spPr>
              <a:xfrm>
                <a:off x="5936855" y="3728641"/>
                <a:ext cx="50405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직선 연결선 55"/>
              <p:cNvCxnSpPr/>
              <p:nvPr/>
            </p:nvCxnSpPr>
            <p:spPr>
              <a:xfrm>
                <a:off x="5940151" y="3904744"/>
                <a:ext cx="50405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8" name="직선 화살표 연결선 57"/>
            <p:cNvCxnSpPr/>
            <p:nvPr/>
          </p:nvCxnSpPr>
          <p:spPr>
            <a:xfrm flipV="1">
              <a:off x="3324347" y="3819516"/>
              <a:ext cx="815605" cy="810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직선 화살표 연결선 59"/>
            <p:cNvCxnSpPr/>
            <p:nvPr/>
          </p:nvCxnSpPr>
          <p:spPr>
            <a:xfrm flipV="1">
              <a:off x="6272609" y="3819516"/>
              <a:ext cx="819671" cy="810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직선 화살표 연결선 60"/>
            <p:cNvCxnSpPr/>
            <p:nvPr/>
          </p:nvCxnSpPr>
          <p:spPr>
            <a:xfrm>
              <a:off x="5220072" y="4418273"/>
              <a:ext cx="0" cy="666911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6" name="직사각형 1025"/>
            <p:cNvSpPr/>
            <p:nvPr/>
          </p:nvSpPr>
          <p:spPr>
            <a:xfrm>
              <a:off x="3320422" y="3429000"/>
              <a:ext cx="747522" cy="3600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>
                  <a:solidFill>
                    <a:schemeClr val="tx1"/>
                  </a:solidFill>
                </a:rPr>
                <a:t>소금물</a:t>
              </a:r>
              <a:endParaRPr lang="en-US" altLang="ko-KR" sz="11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altLang="ko-KR" sz="1100" dirty="0" smtClean="0">
                  <a:solidFill>
                    <a:schemeClr val="tx1"/>
                  </a:solidFill>
                </a:rPr>
                <a:t>30kg/s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67" name="직사각형 66"/>
            <p:cNvSpPr/>
            <p:nvPr/>
          </p:nvSpPr>
          <p:spPr>
            <a:xfrm>
              <a:off x="6308683" y="3429000"/>
              <a:ext cx="747522" cy="3600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1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altLang="ko-KR" sz="1100" dirty="0" smtClean="0">
                  <a:solidFill>
                    <a:schemeClr val="tx1"/>
                  </a:solidFill>
                </a:rPr>
                <a:t>12kg/s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직사각형 67"/>
                <p:cNvSpPr/>
                <p:nvPr/>
              </p:nvSpPr>
              <p:spPr>
                <a:xfrm>
                  <a:off x="5220072" y="4509120"/>
                  <a:ext cx="747522" cy="360040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altLang="ko-KR" sz="1100" dirty="0" smtClean="0">
                    <a:solidFill>
                      <a:schemeClr val="tx1"/>
                    </a:solidFill>
                  </a:endParaRPr>
                </a:p>
                <a:p>
                  <a:pPr algn="ctr"/>
                  <a14:m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altLang="ko-KR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altLang="ko-KR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𝑚</m:t>
                          </m:r>
                        </m:e>
                      </m:acc>
                    </m:oMath>
                  </a14:m>
                  <a:r>
                    <a:rPr lang="en-US" altLang="ko-KR" sz="1100" dirty="0" smtClean="0">
                      <a:solidFill>
                        <a:schemeClr val="tx1"/>
                      </a:solidFill>
                    </a:rPr>
                    <a:t> kg/s</a:t>
                  </a:r>
                  <a:endParaRPr lang="ko-KR" altLang="en-US" sz="11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68" name="직사각형 6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20072" y="4509120"/>
                  <a:ext cx="747522" cy="360040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23729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1" name="그룹 70"/>
          <p:cNvGrpSpPr/>
          <p:nvPr/>
        </p:nvGrpSpPr>
        <p:grpSpPr>
          <a:xfrm>
            <a:off x="5337785" y="4276828"/>
            <a:ext cx="2045815" cy="1077550"/>
            <a:chOff x="3085564" y="3137693"/>
            <a:chExt cx="3358644" cy="1371427"/>
          </a:xfrm>
        </p:grpSpPr>
        <p:sp>
          <p:nvSpPr>
            <p:cNvPr id="78" name="직사각형 77"/>
            <p:cNvSpPr/>
            <p:nvPr/>
          </p:nvSpPr>
          <p:spPr>
            <a:xfrm>
              <a:off x="3085564" y="3501009"/>
              <a:ext cx="2854587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직사각형 78"/>
            <p:cNvSpPr/>
            <p:nvPr/>
          </p:nvSpPr>
          <p:spPr>
            <a:xfrm>
              <a:off x="4572000" y="4149080"/>
              <a:ext cx="497884" cy="36004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직사각형 79"/>
            <p:cNvSpPr/>
            <p:nvPr/>
          </p:nvSpPr>
          <p:spPr>
            <a:xfrm>
              <a:off x="5930624" y="3724724"/>
              <a:ext cx="510287" cy="18002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81" name="직선 연결선 80"/>
            <p:cNvCxnSpPr/>
            <p:nvPr/>
          </p:nvCxnSpPr>
          <p:spPr>
            <a:xfrm>
              <a:off x="3085565" y="3501008"/>
              <a:ext cx="285458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직선 연결선 81"/>
            <p:cNvCxnSpPr/>
            <p:nvPr/>
          </p:nvCxnSpPr>
          <p:spPr>
            <a:xfrm>
              <a:off x="3085565" y="4149080"/>
              <a:ext cx="148643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직선 연결선 82"/>
            <p:cNvCxnSpPr/>
            <p:nvPr/>
          </p:nvCxnSpPr>
          <p:spPr>
            <a:xfrm flipV="1">
              <a:off x="5069884" y="4149080"/>
              <a:ext cx="0" cy="3600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직선 연결선 83"/>
            <p:cNvCxnSpPr/>
            <p:nvPr/>
          </p:nvCxnSpPr>
          <p:spPr>
            <a:xfrm flipV="1">
              <a:off x="4576866" y="4149080"/>
              <a:ext cx="0" cy="3600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직선 연결선 84"/>
            <p:cNvCxnSpPr/>
            <p:nvPr/>
          </p:nvCxnSpPr>
          <p:spPr>
            <a:xfrm>
              <a:off x="5069884" y="4149080"/>
              <a:ext cx="87026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직선 연결선 85"/>
            <p:cNvCxnSpPr/>
            <p:nvPr/>
          </p:nvCxnSpPr>
          <p:spPr>
            <a:xfrm flipV="1">
              <a:off x="5933559" y="3501008"/>
              <a:ext cx="6592" cy="2237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직선 연결선 86"/>
            <p:cNvCxnSpPr/>
            <p:nvPr/>
          </p:nvCxnSpPr>
          <p:spPr>
            <a:xfrm flipV="1">
              <a:off x="5940151" y="3904744"/>
              <a:ext cx="0" cy="2443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직선 연결선 87"/>
            <p:cNvCxnSpPr/>
            <p:nvPr/>
          </p:nvCxnSpPr>
          <p:spPr>
            <a:xfrm>
              <a:off x="5936855" y="3728641"/>
              <a:ext cx="50405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직선 연결선 88"/>
            <p:cNvCxnSpPr/>
            <p:nvPr/>
          </p:nvCxnSpPr>
          <p:spPr>
            <a:xfrm>
              <a:off x="5940151" y="3904744"/>
              <a:ext cx="50405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직사각형 89"/>
            <p:cNvSpPr/>
            <p:nvPr/>
          </p:nvSpPr>
          <p:spPr>
            <a:xfrm>
              <a:off x="5256644" y="3140970"/>
              <a:ext cx="323569" cy="40586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91" name="직선 연결선 90"/>
            <p:cNvCxnSpPr/>
            <p:nvPr/>
          </p:nvCxnSpPr>
          <p:spPr>
            <a:xfrm flipV="1">
              <a:off x="5580213" y="3140969"/>
              <a:ext cx="0" cy="3600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직선 연결선 91"/>
            <p:cNvCxnSpPr/>
            <p:nvPr/>
          </p:nvCxnSpPr>
          <p:spPr>
            <a:xfrm flipV="1">
              <a:off x="5259240" y="3137693"/>
              <a:ext cx="0" cy="3600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2" name="직선 화살표 연결선 71"/>
          <p:cNvCxnSpPr/>
          <p:nvPr/>
        </p:nvCxnSpPr>
        <p:spPr>
          <a:xfrm flipV="1">
            <a:off x="4522180" y="4808789"/>
            <a:ext cx="815605" cy="81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직선 화살표 연결선 72"/>
          <p:cNvCxnSpPr/>
          <p:nvPr/>
        </p:nvCxnSpPr>
        <p:spPr>
          <a:xfrm flipV="1">
            <a:off x="7470442" y="4808789"/>
            <a:ext cx="819671" cy="81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직선 화살표 연결선 73"/>
          <p:cNvCxnSpPr/>
          <p:nvPr/>
        </p:nvCxnSpPr>
        <p:spPr>
          <a:xfrm>
            <a:off x="6417905" y="5407546"/>
            <a:ext cx="0" cy="666911"/>
          </a:xfrm>
          <a:prstGeom prst="straightConnector1">
            <a:avLst/>
          </a:prstGeom>
          <a:ln w="19050">
            <a:solidFill>
              <a:srgbClr val="00B05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직사각형 74"/>
          <p:cNvSpPr/>
          <p:nvPr/>
        </p:nvSpPr>
        <p:spPr>
          <a:xfrm>
            <a:off x="4518255" y="4418273"/>
            <a:ext cx="74752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>
                <a:solidFill>
                  <a:schemeClr val="tx1"/>
                </a:solidFill>
              </a:rPr>
              <a:t>수도물</a:t>
            </a:r>
            <a:endParaRPr lang="en-US" altLang="ko-KR" sz="11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1100" dirty="0" smtClean="0">
                <a:solidFill>
                  <a:schemeClr val="tx1"/>
                </a:solidFill>
              </a:rPr>
              <a:t>30kg/s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76" name="직사각형 75"/>
          <p:cNvSpPr/>
          <p:nvPr/>
        </p:nvSpPr>
        <p:spPr>
          <a:xfrm>
            <a:off x="7506516" y="4418273"/>
            <a:ext cx="74752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1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1100" dirty="0" smtClean="0">
                <a:solidFill>
                  <a:schemeClr val="tx1"/>
                </a:solidFill>
              </a:rPr>
              <a:t>17kg/s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직사각형 76"/>
              <p:cNvSpPr/>
              <p:nvPr/>
            </p:nvSpPr>
            <p:spPr>
              <a:xfrm>
                <a:off x="6417905" y="5498393"/>
                <a:ext cx="747522" cy="36004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ko-KR" sz="1100" dirty="0" smtClean="0">
                  <a:solidFill>
                    <a:schemeClr val="tx1"/>
                  </a:solidFill>
                </a:endParaRPr>
              </a:p>
              <a:p>
                <a:pPr algn="ctr"/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en-US" altLang="ko-KR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ko-KR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𝑚</m:t>
                        </m:r>
                      </m:e>
                    </m:acc>
                  </m:oMath>
                </a14:m>
                <a:r>
                  <a:rPr lang="en-US" altLang="ko-KR" sz="1100" dirty="0" smtClean="0">
                    <a:solidFill>
                      <a:schemeClr val="tx1"/>
                    </a:solidFill>
                  </a:rPr>
                  <a:t> kg/s</a:t>
                </a:r>
                <a:endParaRPr lang="ko-KR" alt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7" name="직사각형 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7905" y="5498393"/>
                <a:ext cx="747522" cy="360040"/>
              </a:xfrm>
              <a:prstGeom prst="rect">
                <a:avLst/>
              </a:prstGeom>
              <a:blipFill rotWithShape="1">
                <a:blip r:embed="rId3"/>
                <a:stretch>
                  <a:fillRect b="-2372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3" name="직선 화살표 연결선 92"/>
          <p:cNvCxnSpPr/>
          <p:nvPr/>
        </p:nvCxnSpPr>
        <p:spPr>
          <a:xfrm flipV="1">
            <a:off x="6758994" y="3771875"/>
            <a:ext cx="0" cy="449213"/>
          </a:xfrm>
          <a:prstGeom prst="straightConnector1">
            <a:avLst/>
          </a:prstGeom>
          <a:ln w="19050">
            <a:solidFill>
              <a:srgbClr val="00B05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직사각형 93"/>
          <p:cNvSpPr/>
          <p:nvPr/>
        </p:nvSpPr>
        <p:spPr>
          <a:xfrm>
            <a:off x="6804248" y="3789040"/>
            <a:ext cx="55825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1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1100" dirty="0" smtClean="0">
                <a:solidFill>
                  <a:schemeClr val="tx1"/>
                </a:solidFill>
              </a:rPr>
              <a:t>5kg/s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96" name="직사각형 95"/>
          <p:cNvSpPr/>
          <p:nvPr/>
        </p:nvSpPr>
        <p:spPr>
          <a:xfrm>
            <a:off x="4427692" y="457200"/>
            <a:ext cx="3312659" cy="451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smtClean="0"/>
              <a:t> 각</a:t>
            </a:r>
            <a:r>
              <a:rPr lang="en-US" altLang="ko-KR" sz="1200" dirty="0"/>
              <a:t> </a:t>
            </a:r>
            <a:r>
              <a:rPr lang="ko-KR" altLang="en-US" sz="1200" dirty="0" smtClean="0"/>
              <a:t>성분의 도입 질량 </a:t>
            </a:r>
            <a:r>
              <a:rPr lang="en-US" altLang="ko-KR" sz="1200" dirty="0" smtClean="0"/>
              <a:t>= </a:t>
            </a:r>
            <a:r>
              <a:rPr lang="ko-KR" altLang="en-US" sz="1200" dirty="0" smtClean="0"/>
              <a:t>각 성분의 배출 질량</a:t>
            </a:r>
            <a:endParaRPr lang="en-US" altLang="ko-KR" sz="1200" dirty="0" smtClean="0"/>
          </a:p>
        </p:txBody>
      </p:sp>
    </p:spTree>
    <p:extLst>
      <p:ext uri="{BB962C8B-B14F-4D97-AF65-F5344CB8AC3E}">
        <p14:creationId xmlns:p14="http://schemas.microsoft.com/office/powerpoint/2010/main" val="351412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899592" y="1340768"/>
            <a:ext cx="3960439" cy="798873"/>
            <a:chOff x="899592" y="1340768"/>
            <a:chExt cx="3960439" cy="798873"/>
          </a:xfrm>
        </p:grpSpPr>
        <p:sp>
          <p:nvSpPr>
            <p:cNvPr id="4" name="직사각형 3"/>
            <p:cNvSpPr/>
            <p:nvPr/>
          </p:nvSpPr>
          <p:spPr>
            <a:xfrm>
              <a:off x="1259633" y="1814748"/>
              <a:ext cx="1512167" cy="32489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dirty="0" smtClean="0"/>
                <a:t>전체 도입 물질량</a:t>
              </a:r>
              <a:endParaRPr lang="ko-KR" altLang="en-US" sz="1200" dirty="0"/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3347864" y="1814748"/>
              <a:ext cx="1512167" cy="32489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dirty="0" smtClean="0"/>
                <a:t>전체 배출 물질량</a:t>
              </a:r>
              <a:endParaRPr lang="ko-KR" altLang="en-US" sz="1200" dirty="0"/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2915817" y="1814748"/>
              <a:ext cx="288032" cy="32489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 smtClean="0"/>
                <a:t>=</a:t>
              </a:r>
              <a:endParaRPr lang="ko-KR" altLang="en-US" sz="1200" dirty="0"/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899592" y="1340768"/>
              <a:ext cx="1512167" cy="324893"/>
            </a:xfrm>
            <a:prstGeom prst="rect">
              <a:avLst/>
            </a:prstGeom>
            <a:solidFill>
              <a:srgbClr val="00B050"/>
            </a:solidFill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dirty="0" smtClean="0"/>
                <a:t>총괄 물질량 수지</a:t>
              </a:r>
              <a:endParaRPr lang="ko-KR" altLang="en-US" sz="1200" dirty="0"/>
            </a:p>
          </p:txBody>
        </p:sp>
      </p:grpSp>
      <p:grpSp>
        <p:nvGrpSpPr>
          <p:cNvPr id="25" name="그룹 24"/>
          <p:cNvGrpSpPr/>
          <p:nvPr/>
        </p:nvGrpSpPr>
        <p:grpSpPr>
          <a:xfrm>
            <a:off x="1051992" y="3278199"/>
            <a:ext cx="4928354" cy="1878993"/>
            <a:chOff x="1051992" y="3278199"/>
            <a:chExt cx="4928354" cy="1878993"/>
          </a:xfrm>
        </p:grpSpPr>
        <p:sp>
          <p:nvSpPr>
            <p:cNvPr id="10" name="직사각형 9"/>
            <p:cNvSpPr/>
            <p:nvPr/>
          </p:nvSpPr>
          <p:spPr>
            <a:xfrm>
              <a:off x="1412033" y="3752179"/>
              <a:ext cx="1935831" cy="32489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dirty="0" smtClean="0"/>
                <a:t>전체 도입 물질량</a:t>
              </a:r>
              <a:endParaRPr lang="ko-KR" altLang="en-US" sz="1200" dirty="0"/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4044515" y="3752179"/>
              <a:ext cx="1935831" cy="32489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dirty="0" smtClean="0"/>
                <a:t>전체 배출 물질량</a:t>
              </a:r>
              <a:endParaRPr lang="ko-KR" altLang="en-US" sz="1200" dirty="0"/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3519501" y="3752179"/>
              <a:ext cx="332419" cy="32489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 smtClean="0"/>
                <a:t>=</a:t>
              </a:r>
              <a:endParaRPr lang="ko-KR" altLang="en-US" sz="1200" dirty="0"/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1051992" y="3278199"/>
              <a:ext cx="1512167" cy="324893"/>
            </a:xfrm>
            <a:prstGeom prst="rect">
              <a:avLst/>
            </a:prstGeom>
            <a:solidFill>
              <a:srgbClr val="00B050"/>
            </a:solidFill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dirty="0" smtClean="0"/>
                <a:t>성분 물질량 수지</a:t>
              </a:r>
              <a:endParaRPr lang="ko-KR" altLang="en-US" sz="1200" dirty="0"/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1412033" y="4581128"/>
              <a:ext cx="1935831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dirty="0" smtClean="0"/>
                <a:t>전체 도입 물질량</a:t>
              </a:r>
              <a:endParaRPr lang="en-US" altLang="ko-KR" sz="1200" dirty="0" smtClean="0"/>
            </a:p>
            <a:p>
              <a:pPr algn="ctr"/>
              <a:r>
                <a:rPr lang="en-US" altLang="ko-KR" sz="1200" dirty="0"/>
                <a:t>×</a:t>
              </a:r>
            </a:p>
            <a:p>
              <a:pPr algn="ctr"/>
              <a:r>
                <a:rPr lang="ko-KR" altLang="en-US" sz="1200" dirty="0" smtClean="0"/>
                <a:t>도입 성분의 물질량 분율</a:t>
              </a:r>
              <a:endParaRPr lang="ko-KR" altLang="en-US" sz="1200" dirty="0"/>
            </a:p>
          </p:txBody>
        </p:sp>
        <p:sp>
          <p:nvSpPr>
            <p:cNvPr id="17" name="직사각형 16"/>
            <p:cNvSpPr/>
            <p:nvPr/>
          </p:nvSpPr>
          <p:spPr>
            <a:xfrm>
              <a:off x="3519501" y="4581128"/>
              <a:ext cx="332419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/>
                <a:t>=</a:t>
              </a:r>
              <a:endParaRPr lang="en-US" altLang="ko-KR" sz="1200" dirty="0" smtClean="0"/>
            </a:p>
          </p:txBody>
        </p:sp>
        <p:sp>
          <p:nvSpPr>
            <p:cNvPr id="18" name="직사각형 17"/>
            <p:cNvSpPr/>
            <p:nvPr/>
          </p:nvSpPr>
          <p:spPr>
            <a:xfrm>
              <a:off x="4044515" y="4581128"/>
              <a:ext cx="1935831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dirty="0" smtClean="0"/>
                <a:t>전체 배출 물질량</a:t>
              </a:r>
              <a:endParaRPr lang="en-US" altLang="ko-KR" sz="1200" dirty="0" smtClean="0"/>
            </a:p>
            <a:p>
              <a:pPr algn="ctr"/>
              <a:r>
                <a:rPr lang="en-US" altLang="ko-KR" sz="1200" dirty="0"/>
                <a:t>×</a:t>
              </a:r>
            </a:p>
            <a:p>
              <a:pPr algn="ctr"/>
              <a:r>
                <a:rPr lang="ko-KR" altLang="en-US" sz="1200" dirty="0" smtClean="0"/>
                <a:t>배출 성분의 물질량 분율</a:t>
              </a:r>
              <a:endParaRPr lang="ko-KR" altLang="en-US" sz="1200" dirty="0"/>
            </a:p>
          </p:txBody>
        </p:sp>
        <p:cxnSp>
          <p:nvCxnSpPr>
            <p:cNvPr id="19" name="직선 화살표 연결선 18"/>
            <p:cNvCxnSpPr/>
            <p:nvPr/>
          </p:nvCxnSpPr>
          <p:spPr>
            <a:xfrm>
              <a:off x="2379948" y="4149080"/>
              <a:ext cx="0" cy="36004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직선 화살표 연결선 23"/>
            <p:cNvCxnSpPr/>
            <p:nvPr/>
          </p:nvCxnSpPr>
          <p:spPr>
            <a:xfrm>
              <a:off x="5012430" y="4149080"/>
              <a:ext cx="0" cy="36004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3239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그룹 20"/>
          <p:cNvGrpSpPr/>
          <p:nvPr/>
        </p:nvGrpSpPr>
        <p:grpSpPr>
          <a:xfrm>
            <a:off x="1043608" y="1988840"/>
            <a:ext cx="5544616" cy="1872208"/>
            <a:chOff x="1043608" y="1988840"/>
            <a:chExt cx="5544616" cy="1872208"/>
          </a:xfrm>
        </p:grpSpPr>
        <p:sp>
          <p:nvSpPr>
            <p:cNvPr id="4" name="모서리가 둥근 직사각형 3"/>
            <p:cNvSpPr/>
            <p:nvPr/>
          </p:nvSpPr>
          <p:spPr>
            <a:xfrm>
              <a:off x="3347864" y="2780928"/>
              <a:ext cx="1080120" cy="360040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정류 장치</a:t>
              </a:r>
              <a:endParaRPr lang="ko-KR" altLang="en-US" sz="1100" dirty="0"/>
            </a:p>
          </p:txBody>
        </p:sp>
        <p:sp>
          <p:nvSpPr>
            <p:cNvPr id="5" name="모서리가 둥근 직사각형 4"/>
            <p:cNvSpPr/>
            <p:nvPr/>
          </p:nvSpPr>
          <p:spPr>
            <a:xfrm>
              <a:off x="1043608" y="2708920"/>
              <a:ext cx="1944216" cy="57606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100" dirty="0" smtClean="0">
                  <a:solidFill>
                    <a:schemeClr val="tx1"/>
                  </a:solidFill>
                </a:rPr>
                <a:t>원료     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1,000 kg/h</a:t>
              </a:r>
            </a:p>
            <a:p>
              <a:r>
                <a:rPr lang="ko-KR" altLang="en-US" sz="1100" dirty="0" smtClean="0">
                  <a:solidFill>
                    <a:schemeClr val="tx1"/>
                  </a:solidFill>
                </a:rPr>
                <a:t>벤젠       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500 kg/h</a:t>
              </a:r>
            </a:p>
            <a:p>
              <a:r>
                <a:rPr lang="ko-KR" altLang="en-US" sz="1100" dirty="0" err="1" smtClean="0">
                  <a:solidFill>
                    <a:schemeClr val="tx1"/>
                  </a:solidFill>
                </a:rPr>
                <a:t>톨루엔</a:t>
              </a:r>
              <a:r>
                <a:rPr lang="ko-KR" altLang="en-US" sz="1100" dirty="0" smtClean="0">
                  <a:solidFill>
                    <a:schemeClr val="tx1"/>
                  </a:solidFill>
                </a:rPr>
                <a:t>    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500 kg/h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모서리가 둥근 직사각형 5"/>
                <p:cNvSpPr/>
                <p:nvPr/>
              </p:nvSpPr>
              <p:spPr>
                <a:xfrm>
                  <a:off x="4860032" y="1988840"/>
                  <a:ext cx="1728192" cy="576064"/>
                </a:xfrm>
                <a:prstGeom prst="round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ko-KR" altLang="en-US" sz="1100" dirty="0" smtClean="0">
                      <a:solidFill>
                        <a:schemeClr val="tx1"/>
                      </a:solidFill>
                    </a:rPr>
                    <a:t>벤젠            </a:t>
                  </a:r>
                  <a:r>
                    <a:rPr lang="en-US" altLang="ko-KR" sz="1100" dirty="0" smtClean="0">
                      <a:solidFill>
                        <a:schemeClr val="tx1"/>
                      </a:solidFill>
                    </a:rPr>
                    <a:t>400 kg/h</a:t>
                  </a:r>
                  <a:r>
                    <a:rPr lang="ko-KR" altLang="en-US" sz="1100" dirty="0" smtClean="0">
                      <a:solidFill>
                        <a:schemeClr val="tx1"/>
                      </a:solidFill>
                    </a:rPr>
                    <a:t>  </a:t>
                  </a:r>
                  <a:endParaRPr lang="en-US" altLang="ko-KR" sz="1100" dirty="0" smtClean="0">
                    <a:solidFill>
                      <a:schemeClr val="tx1"/>
                    </a:solidFill>
                  </a:endParaRPr>
                </a:p>
                <a:p>
                  <a:r>
                    <a:rPr lang="ko-KR" altLang="en-US" sz="1100" dirty="0" err="1" smtClean="0">
                      <a:solidFill>
                        <a:schemeClr val="tx1"/>
                      </a:solidFill>
                    </a:rPr>
                    <a:t>톨루엔</a:t>
                  </a:r>
                  <a:r>
                    <a:rPr lang="ko-KR" altLang="en-US" sz="1100" dirty="0" smtClean="0">
                      <a:solidFill>
                        <a:schemeClr val="tx1"/>
                      </a:solidFill>
                    </a:rPr>
                    <a:t>          </a:t>
                  </a:r>
                  <a14:m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altLang="ko-KR" sz="11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altLang="ko-KR" sz="11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𝑚</m:t>
                          </m:r>
                        </m:e>
                      </m:acc>
                    </m:oMath>
                  </a14:m>
                  <a:r>
                    <a:rPr lang="en-US" altLang="ko-KR" sz="1100" baseline="-25000" dirty="0" smtClean="0">
                      <a:solidFill>
                        <a:schemeClr val="tx1"/>
                      </a:solidFill>
                    </a:rPr>
                    <a:t>2 </a:t>
                  </a:r>
                  <a:r>
                    <a:rPr lang="en-US" altLang="ko-KR" sz="1100" dirty="0" smtClean="0">
                      <a:solidFill>
                        <a:schemeClr val="tx1"/>
                      </a:solidFill>
                    </a:rPr>
                    <a:t>kg/h</a:t>
                  </a:r>
                </a:p>
              </p:txBody>
            </p:sp>
          </mc:Choice>
          <mc:Fallback xmlns="">
            <p:sp>
              <p:nvSpPr>
                <p:cNvPr id="6" name="모서리가 둥근 직사각형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60032" y="1988840"/>
                  <a:ext cx="1728192" cy="576064"/>
                </a:xfrm>
                <a:prstGeom prst="round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모서리가 둥근 직사각형 9"/>
                <p:cNvSpPr/>
                <p:nvPr/>
              </p:nvSpPr>
              <p:spPr>
                <a:xfrm>
                  <a:off x="4860032" y="3284984"/>
                  <a:ext cx="1728192" cy="576064"/>
                </a:xfrm>
                <a:prstGeom prst="round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ko-KR" altLang="en-US" sz="1100" dirty="0" smtClean="0">
                      <a:solidFill>
                        <a:schemeClr val="tx1"/>
                      </a:solidFill>
                    </a:rPr>
                    <a:t>벤젠            </a:t>
                  </a:r>
                  <a14:m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altLang="ko-KR" sz="11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altLang="ko-KR" sz="11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𝑚</m:t>
                          </m:r>
                        </m:e>
                      </m:acc>
                    </m:oMath>
                  </a14:m>
                  <a:r>
                    <a:rPr lang="en-US" altLang="ko-KR" sz="1100" baseline="-25000" dirty="0" smtClean="0">
                      <a:solidFill>
                        <a:schemeClr val="tx1"/>
                      </a:solidFill>
                    </a:rPr>
                    <a:t>1 </a:t>
                  </a:r>
                  <a:r>
                    <a:rPr lang="en-US" altLang="ko-KR" sz="1100" dirty="0" smtClean="0">
                      <a:solidFill>
                        <a:schemeClr val="tx1"/>
                      </a:solidFill>
                    </a:rPr>
                    <a:t>kg/h</a:t>
                  </a:r>
                </a:p>
                <a:p>
                  <a:r>
                    <a:rPr lang="ko-KR" altLang="en-US" sz="1100" dirty="0" err="1" smtClean="0">
                      <a:solidFill>
                        <a:schemeClr val="tx1"/>
                      </a:solidFill>
                    </a:rPr>
                    <a:t>톨루엔</a:t>
                  </a:r>
                  <a:r>
                    <a:rPr lang="ko-KR" altLang="en-US" sz="1100" dirty="0" smtClean="0">
                      <a:solidFill>
                        <a:schemeClr val="tx1"/>
                      </a:solidFill>
                    </a:rPr>
                    <a:t>         </a:t>
                  </a:r>
                  <a:r>
                    <a:rPr lang="en-US" altLang="ko-KR" sz="1100" dirty="0" smtClean="0">
                      <a:solidFill>
                        <a:schemeClr val="tx1"/>
                      </a:solidFill>
                    </a:rPr>
                    <a:t>450 kg/h</a:t>
                  </a:r>
                  <a:endParaRPr lang="ko-KR" altLang="en-US" sz="11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0" name="모서리가 둥근 직사각형 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60032" y="3284984"/>
                  <a:ext cx="1728192" cy="576064"/>
                </a:xfrm>
                <a:prstGeom prst="round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" name="직선 화살표 연결선 10"/>
            <p:cNvCxnSpPr/>
            <p:nvPr/>
          </p:nvCxnSpPr>
          <p:spPr>
            <a:xfrm>
              <a:off x="2748283" y="2996952"/>
              <a:ext cx="527573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직선 화살표 연결선 12"/>
            <p:cNvCxnSpPr/>
            <p:nvPr/>
          </p:nvCxnSpPr>
          <p:spPr>
            <a:xfrm>
              <a:off x="4283968" y="2276872"/>
              <a:ext cx="527573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직선 화살표 연결선 13"/>
            <p:cNvCxnSpPr/>
            <p:nvPr/>
          </p:nvCxnSpPr>
          <p:spPr>
            <a:xfrm>
              <a:off x="4283968" y="3573016"/>
              <a:ext cx="527573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화살표 연결선 14"/>
            <p:cNvCxnSpPr/>
            <p:nvPr/>
          </p:nvCxnSpPr>
          <p:spPr>
            <a:xfrm flipV="1">
              <a:off x="4283968" y="2276872"/>
              <a:ext cx="0" cy="504056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화살표 연결선 17"/>
            <p:cNvCxnSpPr/>
            <p:nvPr/>
          </p:nvCxnSpPr>
          <p:spPr>
            <a:xfrm flipV="1">
              <a:off x="4283968" y="3140968"/>
              <a:ext cx="0" cy="432048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그룹 21"/>
          <p:cNvGrpSpPr/>
          <p:nvPr/>
        </p:nvGrpSpPr>
        <p:grpSpPr>
          <a:xfrm>
            <a:off x="1115616" y="4365104"/>
            <a:ext cx="5544616" cy="1872208"/>
            <a:chOff x="1043608" y="1988840"/>
            <a:chExt cx="5544616" cy="1872208"/>
          </a:xfrm>
        </p:grpSpPr>
        <p:sp>
          <p:nvSpPr>
            <p:cNvPr id="23" name="모서리가 둥근 직사각형 22"/>
            <p:cNvSpPr/>
            <p:nvPr/>
          </p:nvSpPr>
          <p:spPr>
            <a:xfrm>
              <a:off x="3347864" y="2780928"/>
              <a:ext cx="1080120" cy="360040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err="1" smtClean="0"/>
                <a:t>정류탑</a:t>
              </a:r>
              <a:endParaRPr lang="ko-KR" altLang="en-US" sz="1100" dirty="0"/>
            </a:p>
          </p:txBody>
        </p:sp>
        <p:sp>
          <p:nvSpPr>
            <p:cNvPr id="24" name="모서리가 둥근 직사각형 23"/>
            <p:cNvSpPr/>
            <p:nvPr/>
          </p:nvSpPr>
          <p:spPr>
            <a:xfrm>
              <a:off x="1043608" y="2708920"/>
              <a:ext cx="1944216" cy="57606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100" dirty="0" smtClean="0">
                  <a:solidFill>
                    <a:schemeClr val="tx1"/>
                  </a:solidFill>
                </a:rPr>
                <a:t>원료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n</a:t>
              </a:r>
              <a:r>
                <a:rPr lang="en-US" altLang="ko-KR" sz="1100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 =100 </a:t>
              </a:r>
              <a:r>
                <a:rPr lang="en-US" altLang="ko-KR" sz="1100" dirty="0" err="1" smtClean="0">
                  <a:solidFill>
                    <a:schemeClr val="tx1"/>
                  </a:solidFill>
                </a:rPr>
                <a:t>kmol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/h</a:t>
              </a:r>
            </a:p>
            <a:p>
              <a:r>
                <a:rPr lang="ko-KR" altLang="en-US" sz="1100" dirty="0" smtClean="0">
                  <a:solidFill>
                    <a:schemeClr val="tx1"/>
                  </a:solidFill>
                </a:rPr>
                <a:t>벤젠       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30%</a:t>
              </a:r>
            </a:p>
            <a:p>
              <a:r>
                <a:rPr lang="ko-KR" altLang="en-US" sz="1100" dirty="0" err="1" smtClean="0">
                  <a:solidFill>
                    <a:schemeClr val="tx1"/>
                  </a:solidFill>
                </a:rPr>
                <a:t>톨루엔</a:t>
              </a:r>
              <a:r>
                <a:rPr lang="ko-KR" altLang="en-US" sz="1100" dirty="0" smtClean="0">
                  <a:solidFill>
                    <a:schemeClr val="tx1"/>
                  </a:solidFill>
                </a:rPr>
                <a:t>    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70%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5" name="모서리가 둥근 직사각형 24"/>
            <p:cNvSpPr/>
            <p:nvPr/>
          </p:nvSpPr>
          <p:spPr>
            <a:xfrm>
              <a:off x="4860032" y="1988840"/>
              <a:ext cx="1728192" cy="57606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100" dirty="0" err="1" smtClean="0">
                  <a:solidFill>
                    <a:schemeClr val="tx1"/>
                  </a:solidFill>
                </a:rPr>
                <a:t>탑위</a:t>
              </a:r>
              <a:r>
                <a:rPr lang="ko-KR" altLang="en-US" sz="1100" dirty="0" smtClean="0">
                  <a:solidFill>
                    <a:schemeClr val="tx1"/>
                  </a:solidFill>
                </a:rPr>
                <a:t> 생성물 </a:t>
              </a:r>
              <a:r>
                <a:rPr lang="en-US" altLang="ko-KR" sz="1100" dirty="0">
                  <a:solidFill>
                    <a:schemeClr val="tx1"/>
                  </a:solidFill>
                </a:rPr>
                <a:t>n</a:t>
              </a:r>
              <a:r>
                <a:rPr lang="en-US" altLang="ko-KR" sz="1100" baseline="-25000" dirty="0" smtClean="0">
                  <a:solidFill>
                    <a:schemeClr val="tx1"/>
                  </a:solidFill>
                </a:rPr>
                <a:t>2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 </a:t>
              </a:r>
              <a:r>
                <a:rPr lang="en-US" altLang="ko-KR" sz="1100" dirty="0" err="1" smtClean="0">
                  <a:solidFill>
                    <a:schemeClr val="tx1"/>
                  </a:solidFill>
                </a:rPr>
                <a:t>kmol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/h</a:t>
              </a:r>
            </a:p>
            <a:p>
              <a:r>
                <a:rPr lang="ko-KR" altLang="en-US" sz="1100" dirty="0" smtClean="0">
                  <a:solidFill>
                    <a:schemeClr val="tx1"/>
                  </a:solidFill>
                </a:rPr>
                <a:t>벤젠              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95%</a:t>
              </a:r>
            </a:p>
            <a:p>
              <a:r>
                <a:rPr lang="ko-KR" altLang="en-US" sz="1100" dirty="0" err="1" smtClean="0">
                  <a:solidFill>
                    <a:schemeClr val="tx1"/>
                  </a:solidFill>
                </a:rPr>
                <a:t>톨루엔</a:t>
              </a:r>
              <a:r>
                <a:rPr lang="ko-KR" altLang="en-US" sz="1100" dirty="0" smtClean="0">
                  <a:solidFill>
                    <a:schemeClr val="tx1"/>
                  </a:solidFill>
                </a:rPr>
                <a:t>            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5%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6" name="모서리가 둥근 직사각형 25"/>
            <p:cNvSpPr/>
            <p:nvPr/>
          </p:nvSpPr>
          <p:spPr>
            <a:xfrm>
              <a:off x="4860032" y="3284984"/>
              <a:ext cx="1728192" cy="57606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100" dirty="0" err="1" smtClean="0">
                  <a:solidFill>
                    <a:schemeClr val="tx1"/>
                  </a:solidFill>
                </a:rPr>
                <a:t>탑밑</a:t>
              </a:r>
              <a:r>
                <a:rPr lang="ko-KR" altLang="en-US" sz="1100" dirty="0" smtClean="0">
                  <a:solidFill>
                    <a:schemeClr val="tx1"/>
                  </a:solidFill>
                </a:rPr>
                <a:t> 생성물 </a:t>
              </a:r>
              <a:r>
                <a:rPr lang="en-US" altLang="ko-KR" sz="1100" dirty="0">
                  <a:solidFill>
                    <a:schemeClr val="tx1"/>
                  </a:solidFill>
                </a:rPr>
                <a:t>n</a:t>
              </a:r>
              <a:r>
                <a:rPr lang="en-US" altLang="ko-KR" sz="1100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 </a:t>
              </a:r>
              <a:r>
                <a:rPr lang="en-US" altLang="ko-KR" sz="1100" dirty="0" err="1" smtClean="0">
                  <a:solidFill>
                    <a:schemeClr val="tx1"/>
                  </a:solidFill>
                </a:rPr>
                <a:t>kmol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/h</a:t>
              </a:r>
            </a:p>
            <a:p>
              <a:r>
                <a:rPr lang="ko-KR" altLang="en-US" sz="1100" dirty="0" smtClean="0">
                  <a:solidFill>
                    <a:schemeClr val="tx1"/>
                  </a:solidFill>
                </a:rPr>
                <a:t>벤젠              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10%</a:t>
              </a:r>
            </a:p>
            <a:p>
              <a:r>
                <a:rPr lang="ko-KR" altLang="en-US" sz="1100" dirty="0" err="1" smtClean="0">
                  <a:solidFill>
                    <a:schemeClr val="tx1"/>
                  </a:solidFill>
                </a:rPr>
                <a:t>톨루엔</a:t>
              </a:r>
              <a:r>
                <a:rPr lang="ko-KR" altLang="en-US" sz="1100" dirty="0" smtClean="0">
                  <a:solidFill>
                    <a:schemeClr val="tx1"/>
                  </a:solidFill>
                </a:rPr>
                <a:t>           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90%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27" name="직선 화살표 연결선 26"/>
            <p:cNvCxnSpPr/>
            <p:nvPr/>
          </p:nvCxnSpPr>
          <p:spPr>
            <a:xfrm>
              <a:off x="2748283" y="2996952"/>
              <a:ext cx="527573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직선 화살표 연결선 27"/>
            <p:cNvCxnSpPr/>
            <p:nvPr/>
          </p:nvCxnSpPr>
          <p:spPr>
            <a:xfrm>
              <a:off x="4283968" y="2276872"/>
              <a:ext cx="527573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직선 화살표 연결선 28"/>
            <p:cNvCxnSpPr/>
            <p:nvPr/>
          </p:nvCxnSpPr>
          <p:spPr>
            <a:xfrm>
              <a:off x="4283968" y="3573016"/>
              <a:ext cx="527573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화살표 연결선 29"/>
            <p:cNvCxnSpPr/>
            <p:nvPr/>
          </p:nvCxnSpPr>
          <p:spPr>
            <a:xfrm flipV="1">
              <a:off x="4283968" y="2276872"/>
              <a:ext cx="0" cy="504056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직선 화살표 연결선 30"/>
            <p:cNvCxnSpPr/>
            <p:nvPr/>
          </p:nvCxnSpPr>
          <p:spPr>
            <a:xfrm flipV="1">
              <a:off x="4283968" y="3140968"/>
              <a:ext cx="0" cy="432048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7050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1601670" y="1196752"/>
            <a:ext cx="4122458" cy="2022376"/>
            <a:chOff x="2105726" y="1941723"/>
            <a:chExt cx="4122458" cy="2022376"/>
          </a:xfrm>
        </p:grpSpPr>
        <p:sp>
          <p:nvSpPr>
            <p:cNvPr id="5" name="모서리가 둥근 직사각형 4"/>
            <p:cNvSpPr/>
            <p:nvPr/>
          </p:nvSpPr>
          <p:spPr>
            <a:xfrm>
              <a:off x="3347864" y="2780928"/>
              <a:ext cx="1080120" cy="360040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err="1" smtClean="0"/>
                <a:t>혼합기</a:t>
              </a:r>
              <a:endParaRPr lang="ko-KR" altLang="en-US" sz="1100" dirty="0"/>
            </a:p>
          </p:txBody>
        </p:sp>
        <p:sp>
          <p:nvSpPr>
            <p:cNvPr id="7" name="모서리가 둥근 직사각형 6"/>
            <p:cNvSpPr/>
            <p:nvPr/>
          </p:nvSpPr>
          <p:spPr>
            <a:xfrm>
              <a:off x="2123728" y="1941723"/>
              <a:ext cx="1800200" cy="57606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sz="1100" dirty="0" smtClean="0">
                  <a:solidFill>
                    <a:schemeClr val="tx1"/>
                  </a:solidFill>
                </a:rPr>
                <a:t>20% </a:t>
              </a:r>
              <a:r>
                <a:rPr lang="ko-KR" altLang="en-US" sz="1100" dirty="0">
                  <a:solidFill>
                    <a:schemeClr val="tx1"/>
                  </a:solidFill>
                </a:rPr>
                <a:t> 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H</a:t>
              </a:r>
              <a:r>
                <a:rPr lang="en-US" altLang="ko-KR" sz="1100" baseline="-25000" dirty="0" smtClean="0">
                  <a:solidFill>
                    <a:schemeClr val="tx1"/>
                  </a:solidFill>
                </a:rPr>
                <a:t>2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SO</a:t>
              </a:r>
              <a:r>
                <a:rPr lang="en-US" altLang="ko-KR" sz="1100" baseline="-25000" dirty="0" smtClean="0">
                  <a:solidFill>
                    <a:schemeClr val="tx1"/>
                  </a:solidFill>
                </a:rPr>
                <a:t>4</a:t>
              </a:r>
              <a:r>
                <a:rPr lang="ko-KR" altLang="en-US" sz="1100" dirty="0" smtClean="0">
                  <a:solidFill>
                    <a:schemeClr val="tx1"/>
                  </a:solidFill>
                </a:rPr>
                <a:t> 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m</a:t>
              </a:r>
              <a:r>
                <a:rPr lang="en-US" altLang="ko-KR" sz="1100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 = 100L</a:t>
              </a:r>
              <a:endParaRPr lang="en-US" altLang="ko-KR" sz="1100" dirty="0" smtClean="0">
                <a:solidFill>
                  <a:schemeClr val="tx1"/>
                </a:solidFill>
              </a:endParaRPr>
            </a:p>
            <a:p>
              <a:r>
                <a:rPr lang="en-US" altLang="ko-KR" sz="1100" dirty="0" smtClean="0">
                  <a:solidFill>
                    <a:schemeClr val="tx1"/>
                  </a:solidFill>
                </a:rPr>
                <a:t>H</a:t>
              </a:r>
              <a:r>
                <a:rPr lang="en-US" altLang="ko-KR" sz="1100" baseline="-25000" dirty="0" smtClean="0">
                  <a:solidFill>
                    <a:schemeClr val="tx1"/>
                  </a:solidFill>
                </a:rPr>
                <a:t>2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SO</a:t>
              </a:r>
              <a:r>
                <a:rPr lang="en-US" altLang="ko-KR" sz="1100" baseline="-25000" dirty="0" smtClean="0">
                  <a:solidFill>
                    <a:schemeClr val="tx1"/>
                  </a:solidFill>
                </a:rPr>
                <a:t>4</a:t>
              </a:r>
              <a:r>
                <a:rPr lang="ko-KR" altLang="en-US" sz="1100" dirty="0" smtClean="0">
                  <a:solidFill>
                    <a:schemeClr val="tx1"/>
                  </a:solidFill>
                </a:rPr>
                <a:t> 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(20%, 0.2)</a:t>
              </a:r>
              <a:endParaRPr lang="en-US" altLang="ko-KR" sz="1100" dirty="0" smtClean="0">
                <a:solidFill>
                  <a:schemeClr val="tx1"/>
                </a:solidFill>
              </a:endParaRPr>
            </a:p>
            <a:p>
              <a:r>
                <a:rPr lang="en-US" altLang="ko-KR" sz="1100" dirty="0" smtClean="0">
                  <a:solidFill>
                    <a:schemeClr val="tx1"/>
                  </a:solidFill>
                </a:rPr>
                <a:t>H</a:t>
              </a:r>
              <a:r>
                <a:rPr lang="en-US" altLang="ko-KR" sz="1100" baseline="-25000" dirty="0" smtClean="0">
                  <a:solidFill>
                    <a:schemeClr val="tx1"/>
                  </a:solidFill>
                </a:rPr>
                <a:t>2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O(80%, 0.8)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9" name="직선 화살표 연결선 8"/>
            <p:cNvCxnSpPr/>
            <p:nvPr/>
          </p:nvCxnSpPr>
          <p:spPr>
            <a:xfrm>
              <a:off x="4427984" y="2957922"/>
              <a:ext cx="1584176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직선 화살표 연결선 9"/>
            <p:cNvCxnSpPr>
              <a:endCxn id="5" idx="0"/>
            </p:cNvCxnSpPr>
            <p:nvPr/>
          </p:nvCxnSpPr>
          <p:spPr>
            <a:xfrm>
              <a:off x="3887924" y="2535585"/>
              <a:ext cx="0" cy="245343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직선 화살표 연결선 10"/>
            <p:cNvCxnSpPr>
              <a:endCxn id="5" idx="2"/>
            </p:cNvCxnSpPr>
            <p:nvPr/>
          </p:nvCxnSpPr>
          <p:spPr>
            <a:xfrm flipV="1">
              <a:off x="3887924" y="3140968"/>
              <a:ext cx="0" cy="240915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직선 화살표 연결선 11"/>
            <p:cNvCxnSpPr/>
            <p:nvPr/>
          </p:nvCxnSpPr>
          <p:spPr>
            <a:xfrm flipH="1">
              <a:off x="2123728" y="2517787"/>
              <a:ext cx="1764196" cy="17798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직선 화살표 연결선 12"/>
            <p:cNvCxnSpPr/>
            <p:nvPr/>
          </p:nvCxnSpPr>
          <p:spPr>
            <a:xfrm flipH="1">
              <a:off x="2123728" y="3381883"/>
              <a:ext cx="1764196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모서리가 둥근 직사각형 34"/>
            <p:cNvSpPr/>
            <p:nvPr/>
          </p:nvSpPr>
          <p:spPr>
            <a:xfrm>
              <a:off x="2105726" y="3388035"/>
              <a:ext cx="1800200" cy="57606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sz="1100" dirty="0">
                  <a:solidFill>
                    <a:schemeClr val="tx1"/>
                  </a:solidFill>
                </a:rPr>
                <a:t>5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0% </a:t>
              </a:r>
              <a:r>
                <a:rPr lang="ko-KR" altLang="en-US" sz="1100" dirty="0">
                  <a:solidFill>
                    <a:schemeClr val="tx1"/>
                  </a:solidFill>
                </a:rPr>
                <a:t> 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H</a:t>
              </a:r>
              <a:r>
                <a:rPr lang="en-US" altLang="ko-KR" sz="1100" baseline="-25000" dirty="0" smtClean="0">
                  <a:solidFill>
                    <a:schemeClr val="tx1"/>
                  </a:solidFill>
                </a:rPr>
                <a:t>2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SO</a:t>
              </a:r>
              <a:r>
                <a:rPr lang="en-US" altLang="ko-KR" sz="1100" baseline="-25000" dirty="0" smtClean="0">
                  <a:solidFill>
                    <a:schemeClr val="tx1"/>
                  </a:solidFill>
                </a:rPr>
                <a:t>4</a:t>
              </a:r>
              <a:r>
                <a:rPr lang="ko-KR" altLang="en-US" sz="1100" dirty="0" smtClean="0">
                  <a:solidFill>
                    <a:schemeClr val="tx1"/>
                  </a:solidFill>
                </a:rPr>
                <a:t> 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m</a:t>
              </a:r>
              <a:r>
                <a:rPr lang="en-US" altLang="ko-KR" sz="1100" baseline="-25000" dirty="0" smtClean="0">
                  <a:solidFill>
                    <a:schemeClr val="tx1"/>
                  </a:solidFill>
                </a:rPr>
                <a:t>2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 = ?</a:t>
              </a:r>
              <a:endParaRPr lang="en-US" altLang="ko-KR" sz="1100" dirty="0" smtClean="0">
                <a:solidFill>
                  <a:schemeClr val="tx1"/>
                </a:solidFill>
              </a:endParaRPr>
            </a:p>
            <a:p>
              <a:r>
                <a:rPr lang="en-US" altLang="ko-KR" sz="1100" dirty="0" smtClean="0">
                  <a:solidFill>
                    <a:schemeClr val="tx1"/>
                  </a:solidFill>
                </a:rPr>
                <a:t>H</a:t>
              </a:r>
              <a:r>
                <a:rPr lang="en-US" altLang="ko-KR" sz="1100" baseline="-25000" dirty="0" smtClean="0">
                  <a:solidFill>
                    <a:schemeClr val="tx1"/>
                  </a:solidFill>
                </a:rPr>
                <a:t>2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SO</a:t>
              </a:r>
              <a:r>
                <a:rPr lang="en-US" altLang="ko-KR" sz="1100" baseline="-25000" dirty="0" smtClean="0">
                  <a:solidFill>
                    <a:schemeClr val="tx1"/>
                  </a:solidFill>
                </a:rPr>
                <a:t>4</a:t>
              </a:r>
              <a:r>
                <a:rPr lang="ko-KR" altLang="en-US" sz="1100" dirty="0" smtClean="0">
                  <a:solidFill>
                    <a:schemeClr val="tx1"/>
                  </a:solidFill>
                </a:rPr>
                <a:t> 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(50%, 0.5)</a:t>
              </a:r>
              <a:endParaRPr lang="en-US" altLang="ko-KR" sz="1100" dirty="0" smtClean="0">
                <a:solidFill>
                  <a:schemeClr val="tx1"/>
                </a:solidFill>
              </a:endParaRPr>
            </a:p>
            <a:p>
              <a:r>
                <a:rPr lang="en-US" altLang="ko-KR" sz="1100" dirty="0" smtClean="0">
                  <a:solidFill>
                    <a:schemeClr val="tx1"/>
                  </a:solidFill>
                </a:rPr>
                <a:t>H</a:t>
              </a:r>
              <a:r>
                <a:rPr lang="en-US" altLang="ko-KR" sz="1100" baseline="-25000" dirty="0" smtClean="0">
                  <a:solidFill>
                    <a:schemeClr val="tx1"/>
                  </a:solidFill>
                </a:rPr>
                <a:t>2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O(50%, 0.5)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6" name="모서리가 둥근 직사각형 35"/>
            <p:cNvSpPr/>
            <p:nvPr/>
          </p:nvSpPr>
          <p:spPr>
            <a:xfrm>
              <a:off x="4427984" y="2330724"/>
              <a:ext cx="1800200" cy="57606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sz="1100" dirty="0" smtClean="0">
                  <a:solidFill>
                    <a:schemeClr val="tx1"/>
                  </a:solidFill>
                </a:rPr>
                <a:t>30% </a:t>
              </a:r>
              <a:r>
                <a:rPr lang="ko-KR" altLang="en-US" sz="1100" dirty="0">
                  <a:solidFill>
                    <a:schemeClr val="tx1"/>
                  </a:solidFill>
                </a:rPr>
                <a:t> 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H</a:t>
              </a:r>
              <a:r>
                <a:rPr lang="en-US" altLang="ko-KR" sz="1100" baseline="-25000" dirty="0" smtClean="0">
                  <a:solidFill>
                    <a:schemeClr val="tx1"/>
                  </a:solidFill>
                </a:rPr>
                <a:t>2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SO</a:t>
              </a:r>
              <a:r>
                <a:rPr lang="en-US" altLang="ko-KR" sz="1100" baseline="-25000" dirty="0" smtClean="0">
                  <a:solidFill>
                    <a:schemeClr val="tx1"/>
                  </a:solidFill>
                </a:rPr>
                <a:t>4</a:t>
              </a:r>
              <a:r>
                <a:rPr lang="ko-KR" altLang="en-US" sz="1100" dirty="0" smtClean="0">
                  <a:solidFill>
                    <a:schemeClr val="tx1"/>
                  </a:solidFill>
                </a:rPr>
                <a:t> 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m</a:t>
              </a:r>
              <a:r>
                <a:rPr lang="en-US" altLang="ko-KR" sz="1100" baseline="-25000" dirty="0" smtClean="0">
                  <a:solidFill>
                    <a:schemeClr val="tx1"/>
                  </a:solidFill>
                </a:rPr>
                <a:t>3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 = ?</a:t>
              </a:r>
              <a:endParaRPr lang="en-US" altLang="ko-KR" sz="1100" dirty="0" smtClean="0">
                <a:solidFill>
                  <a:schemeClr val="tx1"/>
                </a:solidFill>
              </a:endParaRPr>
            </a:p>
            <a:p>
              <a:r>
                <a:rPr lang="en-US" altLang="ko-KR" sz="1100" dirty="0" smtClean="0">
                  <a:solidFill>
                    <a:schemeClr val="tx1"/>
                  </a:solidFill>
                </a:rPr>
                <a:t>H</a:t>
              </a:r>
              <a:r>
                <a:rPr lang="en-US" altLang="ko-KR" sz="1100" baseline="-25000" dirty="0" smtClean="0">
                  <a:solidFill>
                    <a:schemeClr val="tx1"/>
                  </a:solidFill>
                </a:rPr>
                <a:t>2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SO</a:t>
              </a:r>
              <a:r>
                <a:rPr lang="en-US" altLang="ko-KR" sz="1100" baseline="-25000" dirty="0" smtClean="0">
                  <a:solidFill>
                    <a:schemeClr val="tx1"/>
                  </a:solidFill>
                </a:rPr>
                <a:t>4</a:t>
              </a:r>
              <a:r>
                <a:rPr lang="ko-KR" altLang="en-US" sz="1100" dirty="0" smtClean="0">
                  <a:solidFill>
                    <a:schemeClr val="tx1"/>
                  </a:solidFill>
                </a:rPr>
                <a:t> 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(30%, 0.3)</a:t>
              </a:r>
              <a:endParaRPr lang="en-US" altLang="ko-KR" sz="1100" dirty="0" smtClean="0">
                <a:solidFill>
                  <a:schemeClr val="tx1"/>
                </a:solidFill>
              </a:endParaRPr>
            </a:p>
            <a:p>
              <a:r>
                <a:rPr lang="en-US" altLang="ko-KR" sz="1100" dirty="0" smtClean="0">
                  <a:solidFill>
                    <a:schemeClr val="tx1"/>
                  </a:solidFill>
                </a:rPr>
                <a:t>H</a:t>
              </a:r>
              <a:r>
                <a:rPr lang="en-US" altLang="ko-KR" sz="1100" baseline="-25000" dirty="0" smtClean="0">
                  <a:solidFill>
                    <a:schemeClr val="tx1"/>
                  </a:solidFill>
                </a:rPr>
                <a:t>2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O(70%, 0.7)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0" name="그룹 49"/>
          <p:cNvGrpSpPr/>
          <p:nvPr/>
        </p:nvGrpSpPr>
        <p:grpSpPr>
          <a:xfrm>
            <a:off x="1772072" y="3494856"/>
            <a:ext cx="4168080" cy="2022376"/>
            <a:chOff x="1772072" y="3494856"/>
            <a:chExt cx="4168080" cy="2022376"/>
          </a:xfrm>
        </p:grpSpPr>
        <p:grpSp>
          <p:nvGrpSpPr>
            <p:cNvPr id="38" name="그룹 37"/>
            <p:cNvGrpSpPr/>
            <p:nvPr/>
          </p:nvGrpSpPr>
          <p:grpSpPr>
            <a:xfrm>
              <a:off x="1772072" y="3494856"/>
              <a:ext cx="3888432" cy="1440160"/>
              <a:chOff x="2123728" y="1941723"/>
              <a:chExt cx="3888432" cy="1440160"/>
            </a:xfrm>
          </p:grpSpPr>
          <p:sp>
            <p:nvSpPr>
              <p:cNvPr id="39" name="모서리가 둥근 직사각형 38"/>
              <p:cNvSpPr/>
              <p:nvPr/>
            </p:nvSpPr>
            <p:spPr>
              <a:xfrm>
                <a:off x="3347864" y="2780928"/>
                <a:ext cx="1080120" cy="360040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dirty="0" err="1" smtClean="0"/>
                  <a:t>혼합기</a:t>
                </a:r>
                <a:endParaRPr lang="ko-KR" altLang="en-US" sz="1100" dirty="0"/>
              </a:p>
            </p:txBody>
          </p:sp>
          <p:sp>
            <p:nvSpPr>
              <p:cNvPr id="40" name="모서리가 둥근 직사각형 39"/>
              <p:cNvSpPr/>
              <p:nvPr/>
            </p:nvSpPr>
            <p:spPr>
              <a:xfrm>
                <a:off x="2123728" y="1941723"/>
                <a:ext cx="1800200" cy="576064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ko-KR" altLang="en-US" sz="1100" dirty="0" smtClean="0">
                    <a:solidFill>
                      <a:schemeClr val="tx1"/>
                    </a:solidFill>
                  </a:rPr>
                  <a:t>메탄올 수용액 </a:t>
                </a:r>
                <a:r>
                  <a:rPr lang="en-US" altLang="ko-KR" sz="1100" dirty="0" smtClean="0">
                    <a:solidFill>
                      <a:schemeClr val="tx1"/>
                    </a:solidFill>
                  </a:rPr>
                  <a:t>= 500</a:t>
                </a:r>
                <a:r>
                  <a:rPr lang="en-US" altLang="ko-KR" sz="1100" dirty="0" smtClean="0">
                    <a:solidFill>
                      <a:schemeClr val="tx1"/>
                    </a:solidFill>
                  </a:rPr>
                  <a:t>kg</a:t>
                </a:r>
                <a:r>
                  <a:rPr lang="en-US" altLang="ko-KR" sz="1100" dirty="0" smtClean="0">
                    <a:solidFill>
                      <a:schemeClr val="tx1"/>
                    </a:solidFill>
                  </a:rPr>
                  <a:t> </a:t>
                </a:r>
                <a:r>
                  <a:rPr lang="ko-KR" altLang="en-US" sz="1100" dirty="0" smtClean="0">
                    <a:solidFill>
                      <a:schemeClr val="tx1"/>
                    </a:solidFill>
                  </a:rPr>
                  <a:t> </a:t>
                </a:r>
                <a:endParaRPr lang="en-US" altLang="ko-KR" sz="1100" dirty="0" smtClean="0">
                  <a:solidFill>
                    <a:schemeClr val="tx1"/>
                  </a:solidFill>
                </a:endParaRPr>
              </a:p>
              <a:p>
                <a:r>
                  <a:rPr lang="ko-KR" altLang="en-US" sz="1100" dirty="0" smtClean="0">
                    <a:solidFill>
                      <a:schemeClr val="tx1"/>
                    </a:solidFill>
                  </a:rPr>
                  <a:t>메탄올 </a:t>
                </a:r>
                <a:r>
                  <a:rPr lang="en-US" altLang="ko-KR" sz="1100" dirty="0" smtClean="0">
                    <a:solidFill>
                      <a:schemeClr val="tx1"/>
                    </a:solidFill>
                  </a:rPr>
                  <a:t>30%</a:t>
                </a:r>
              </a:p>
              <a:p>
                <a:r>
                  <a:rPr lang="ko-KR" altLang="en-US" sz="1100" dirty="0" smtClean="0">
                    <a:solidFill>
                      <a:schemeClr val="tx1"/>
                    </a:solidFill>
                  </a:rPr>
                  <a:t>물 </a:t>
                </a:r>
                <a:r>
                  <a:rPr lang="en-US" altLang="ko-KR" sz="1100" dirty="0" smtClean="0">
                    <a:solidFill>
                      <a:schemeClr val="tx1"/>
                    </a:solidFill>
                  </a:rPr>
                  <a:t>70%</a:t>
                </a:r>
                <a:endParaRPr lang="ko-KR" altLang="en-US" sz="11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41" name="직선 화살표 연결선 40"/>
              <p:cNvCxnSpPr/>
              <p:nvPr/>
            </p:nvCxnSpPr>
            <p:spPr>
              <a:xfrm>
                <a:off x="4427984" y="2957922"/>
                <a:ext cx="1584176" cy="0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직선 화살표 연결선 41"/>
              <p:cNvCxnSpPr>
                <a:endCxn id="39" idx="0"/>
              </p:cNvCxnSpPr>
              <p:nvPr/>
            </p:nvCxnSpPr>
            <p:spPr>
              <a:xfrm>
                <a:off x="3887924" y="2535585"/>
                <a:ext cx="0" cy="245343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직선 화살표 연결선 42"/>
              <p:cNvCxnSpPr>
                <a:endCxn id="39" idx="2"/>
              </p:cNvCxnSpPr>
              <p:nvPr/>
            </p:nvCxnSpPr>
            <p:spPr>
              <a:xfrm flipV="1">
                <a:off x="3887924" y="3140968"/>
                <a:ext cx="0" cy="240915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직선 화살표 연결선 43"/>
              <p:cNvCxnSpPr/>
              <p:nvPr/>
            </p:nvCxnSpPr>
            <p:spPr>
              <a:xfrm flipH="1">
                <a:off x="2123728" y="2517787"/>
                <a:ext cx="1764196" cy="17798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non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직선 화살표 연결선 44"/>
              <p:cNvCxnSpPr/>
              <p:nvPr/>
            </p:nvCxnSpPr>
            <p:spPr>
              <a:xfrm flipH="1">
                <a:off x="2123728" y="3381883"/>
                <a:ext cx="1764196" cy="0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non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8" name="모서리가 둥근 직사각형 47"/>
            <p:cNvSpPr/>
            <p:nvPr/>
          </p:nvSpPr>
          <p:spPr>
            <a:xfrm>
              <a:off x="1924472" y="4941168"/>
              <a:ext cx="1800200" cy="57606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100" dirty="0" smtClean="0">
                  <a:solidFill>
                    <a:schemeClr val="tx1"/>
                  </a:solidFill>
                </a:rPr>
                <a:t>메탄올 수용액 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= 200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kg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 </a:t>
              </a:r>
              <a:r>
                <a:rPr lang="ko-KR" altLang="en-US" sz="1100" dirty="0" smtClean="0">
                  <a:solidFill>
                    <a:schemeClr val="tx1"/>
                  </a:solidFill>
                </a:rPr>
                <a:t> </a:t>
              </a:r>
              <a:endParaRPr lang="en-US" altLang="ko-KR" sz="1100" dirty="0" smtClean="0">
                <a:solidFill>
                  <a:schemeClr val="tx1"/>
                </a:solidFill>
              </a:endParaRPr>
            </a:p>
            <a:p>
              <a:r>
                <a:rPr lang="ko-KR" altLang="en-US" sz="1100" dirty="0" smtClean="0">
                  <a:solidFill>
                    <a:schemeClr val="tx1"/>
                  </a:solidFill>
                </a:rPr>
                <a:t>메탄올 </a:t>
              </a:r>
              <a:r>
                <a:rPr lang="en-US" altLang="ko-KR" sz="1100" dirty="0">
                  <a:solidFill>
                    <a:schemeClr val="tx1"/>
                  </a:solidFill>
                </a:rPr>
                <a:t>7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0%</a:t>
              </a:r>
            </a:p>
            <a:p>
              <a:r>
                <a:rPr lang="ko-KR" altLang="en-US" sz="1100" dirty="0" smtClean="0">
                  <a:solidFill>
                    <a:schemeClr val="tx1"/>
                  </a:solidFill>
                </a:rPr>
                <a:t>물 </a:t>
              </a:r>
              <a:r>
                <a:rPr lang="en-US" altLang="ko-KR" sz="1100" dirty="0">
                  <a:solidFill>
                    <a:schemeClr val="tx1"/>
                  </a:solidFill>
                </a:rPr>
                <a:t>3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0%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49" name="모서리가 둥근 직사각형 48"/>
            <p:cNvSpPr/>
            <p:nvPr/>
          </p:nvSpPr>
          <p:spPr>
            <a:xfrm>
              <a:off x="4139952" y="3933056"/>
              <a:ext cx="1800200" cy="57606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100" dirty="0" smtClean="0">
                  <a:solidFill>
                    <a:schemeClr val="tx1"/>
                  </a:solidFill>
                </a:rPr>
                <a:t>메탄올 수용액 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= ? </a:t>
              </a:r>
              <a:r>
                <a:rPr lang="ko-KR" altLang="en-US" sz="1100" dirty="0" smtClean="0">
                  <a:solidFill>
                    <a:schemeClr val="tx1"/>
                  </a:solidFill>
                </a:rPr>
                <a:t> </a:t>
              </a:r>
              <a:endParaRPr lang="en-US" altLang="ko-KR" sz="1100" dirty="0" smtClean="0">
                <a:solidFill>
                  <a:schemeClr val="tx1"/>
                </a:solidFill>
              </a:endParaRPr>
            </a:p>
            <a:p>
              <a:r>
                <a:rPr lang="ko-KR" altLang="en-US" sz="1100" dirty="0" smtClean="0">
                  <a:solidFill>
                    <a:schemeClr val="tx1"/>
                  </a:solidFill>
                </a:rPr>
                <a:t>메탄올 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?%</a:t>
              </a:r>
            </a:p>
            <a:p>
              <a:r>
                <a:rPr lang="ko-KR" altLang="en-US" sz="1100" dirty="0" smtClean="0">
                  <a:solidFill>
                    <a:schemeClr val="tx1"/>
                  </a:solidFill>
                </a:rPr>
                <a:t>물 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?%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7160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3419872" y="5157192"/>
            <a:ext cx="1080120" cy="36004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증발기</a:t>
            </a:r>
            <a:endParaRPr lang="ko-KR" altLang="en-US" sz="11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모서리가 둥근 직사각형 5"/>
              <p:cNvSpPr/>
              <p:nvPr/>
            </p:nvSpPr>
            <p:spPr>
              <a:xfrm>
                <a:off x="1259632" y="4725144"/>
                <a:ext cx="2232248" cy="576064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ko-KR" sz="1100" dirty="0" smtClean="0">
                    <a:solidFill>
                      <a:schemeClr val="tx1"/>
                    </a:solidFill>
                  </a:rPr>
                  <a:t>10% </a:t>
                </a:r>
                <a:r>
                  <a:rPr lang="ko-KR" altLang="en-US" sz="1100" dirty="0" smtClean="0">
                    <a:solidFill>
                      <a:schemeClr val="tx1"/>
                    </a:solidFill>
                  </a:rPr>
                  <a:t>소금물 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ko-KR" altLang="en-US" sz="14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ko-KR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en-US" altLang="ko-KR" sz="1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ko-KR" sz="1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ko-KR" sz="1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ko-KR" altLang="en-US" sz="11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altLang="ko-KR" sz="1100" dirty="0" smtClean="0">
                    <a:solidFill>
                      <a:schemeClr val="tx1"/>
                    </a:solidFill>
                  </a:rPr>
                  <a:t>= 1,000kg/h</a:t>
                </a:r>
              </a:p>
              <a:p>
                <a:r>
                  <a:rPr lang="ko-KR" altLang="en-US" sz="1100" dirty="0" smtClean="0">
                    <a:solidFill>
                      <a:schemeClr val="tx1"/>
                    </a:solidFill>
                  </a:rPr>
                  <a:t>소금 </a:t>
                </a:r>
                <a:r>
                  <a:rPr lang="en-US" altLang="ko-KR" sz="1100" dirty="0" smtClean="0">
                    <a:solidFill>
                      <a:schemeClr val="tx1"/>
                    </a:solidFill>
                  </a:rPr>
                  <a:t>10%</a:t>
                </a:r>
              </a:p>
              <a:p>
                <a:r>
                  <a:rPr lang="ko-KR" altLang="en-US" sz="1100" dirty="0" smtClean="0">
                    <a:solidFill>
                      <a:schemeClr val="tx1"/>
                    </a:solidFill>
                  </a:rPr>
                  <a:t>물 </a:t>
                </a:r>
                <a:r>
                  <a:rPr lang="en-US" altLang="ko-KR" sz="1100" dirty="0" smtClean="0">
                    <a:solidFill>
                      <a:schemeClr val="tx1"/>
                    </a:solidFill>
                  </a:rPr>
                  <a:t>90%</a:t>
                </a:r>
                <a:endParaRPr lang="ko-KR" alt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" name="모서리가 둥근 직사각형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4725144"/>
                <a:ext cx="2232248" cy="576064"/>
              </a:xfrm>
              <a:prstGeom prst="roundRect">
                <a:avLst/>
              </a:prstGeom>
              <a:blipFill rotWithShape="1">
                <a:blip r:embed="rId3"/>
                <a:stretch>
                  <a:fillRect b="-1157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직선 화살표 연결선 8"/>
          <p:cNvCxnSpPr/>
          <p:nvPr/>
        </p:nvCxnSpPr>
        <p:spPr>
          <a:xfrm>
            <a:off x="1331640" y="5373216"/>
            <a:ext cx="2016224" cy="0"/>
          </a:xfrm>
          <a:prstGeom prst="straightConnector1">
            <a:avLst/>
          </a:prstGeom>
          <a:ln w="19050">
            <a:solidFill>
              <a:srgbClr val="00B05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화살표 연결선 9"/>
          <p:cNvCxnSpPr/>
          <p:nvPr/>
        </p:nvCxnSpPr>
        <p:spPr>
          <a:xfrm>
            <a:off x="4355976" y="4653136"/>
            <a:ext cx="1512168" cy="0"/>
          </a:xfrm>
          <a:prstGeom prst="straightConnector1">
            <a:avLst/>
          </a:prstGeom>
          <a:ln w="19050">
            <a:solidFill>
              <a:srgbClr val="00B05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화살표 연결선 10"/>
          <p:cNvCxnSpPr/>
          <p:nvPr/>
        </p:nvCxnSpPr>
        <p:spPr>
          <a:xfrm>
            <a:off x="4355976" y="5949280"/>
            <a:ext cx="1656184" cy="0"/>
          </a:xfrm>
          <a:prstGeom prst="straightConnector1">
            <a:avLst/>
          </a:prstGeom>
          <a:ln w="19050">
            <a:solidFill>
              <a:srgbClr val="00B05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/>
          <p:nvPr/>
        </p:nvCxnSpPr>
        <p:spPr>
          <a:xfrm flipV="1">
            <a:off x="4355976" y="4653136"/>
            <a:ext cx="0" cy="504056"/>
          </a:xfrm>
          <a:prstGeom prst="straightConnector1">
            <a:avLst/>
          </a:prstGeom>
          <a:ln w="19050">
            <a:solidFill>
              <a:srgbClr val="00B050"/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/>
          <p:cNvCxnSpPr/>
          <p:nvPr/>
        </p:nvCxnSpPr>
        <p:spPr>
          <a:xfrm flipV="1">
            <a:off x="4355976" y="5517232"/>
            <a:ext cx="0" cy="432048"/>
          </a:xfrm>
          <a:prstGeom prst="straightConnector1">
            <a:avLst/>
          </a:prstGeom>
          <a:ln w="19050">
            <a:solidFill>
              <a:srgbClr val="00B050"/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모서리가 둥근 직사각형 15"/>
              <p:cNvSpPr/>
              <p:nvPr/>
            </p:nvSpPr>
            <p:spPr>
              <a:xfrm>
                <a:off x="4572000" y="4005064"/>
                <a:ext cx="2109589" cy="576064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ko-KR" altLang="en-US" sz="1100" dirty="0" smtClean="0">
                    <a:solidFill>
                      <a:schemeClr val="tx1"/>
                    </a:solidFill>
                  </a:rPr>
                  <a:t>증발 수분 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ko-KR" altLang="en-US" sz="14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ko-KR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en-US" altLang="ko-KR" sz="1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ko-KR" sz="1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ko-KR" sz="1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ko-KR" altLang="en-US" sz="11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altLang="ko-KR" sz="1100" dirty="0" smtClean="0">
                    <a:solidFill>
                      <a:schemeClr val="tx1"/>
                    </a:solidFill>
                  </a:rPr>
                  <a:t>= ?kg/h</a:t>
                </a:r>
              </a:p>
              <a:p>
                <a:r>
                  <a:rPr lang="ko-KR" altLang="en-US" sz="1100" dirty="0" smtClean="0">
                    <a:solidFill>
                      <a:schemeClr val="tx1"/>
                    </a:solidFill>
                  </a:rPr>
                  <a:t>소금 </a:t>
                </a:r>
                <a:r>
                  <a:rPr lang="en-US" altLang="ko-KR" sz="1100" dirty="0" smtClean="0">
                    <a:solidFill>
                      <a:schemeClr val="tx1"/>
                    </a:solidFill>
                  </a:rPr>
                  <a:t>10%</a:t>
                </a:r>
              </a:p>
              <a:p>
                <a:r>
                  <a:rPr lang="ko-KR" altLang="en-US" sz="1100" dirty="0" smtClean="0">
                    <a:solidFill>
                      <a:schemeClr val="tx1"/>
                    </a:solidFill>
                  </a:rPr>
                  <a:t>물 </a:t>
                </a:r>
                <a:r>
                  <a:rPr lang="en-US" altLang="ko-KR" sz="1100" dirty="0" smtClean="0">
                    <a:solidFill>
                      <a:schemeClr val="tx1"/>
                    </a:solidFill>
                  </a:rPr>
                  <a:t>100%</a:t>
                </a:r>
                <a:endParaRPr lang="ko-KR" alt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6" name="모서리가 둥근 직사각형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005064"/>
                <a:ext cx="2109589" cy="576064"/>
              </a:xfrm>
              <a:prstGeom prst="roundRect">
                <a:avLst/>
              </a:prstGeom>
              <a:blipFill rotWithShape="1">
                <a:blip r:embed="rId4"/>
                <a:stretch>
                  <a:fillRect b="-1276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모서리가 둥근 직사각형 17"/>
              <p:cNvSpPr/>
              <p:nvPr/>
            </p:nvSpPr>
            <p:spPr>
              <a:xfrm>
                <a:off x="4550643" y="5301208"/>
                <a:ext cx="2109589" cy="576064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ko-KR" sz="1100" dirty="0" smtClean="0">
                    <a:solidFill>
                      <a:schemeClr val="tx1"/>
                    </a:solidFill>
                  </a:rPr>
                  <a:t>30% </a:t>
                </a:r>
                <a:r>
                  <a:rPr lang="ko-KR" altLang="en-US" sz="1100" dirty="0" smtClean="0">
                    <a:solidFill>
                      <a:schemeClr val="tx1"/>
                    </a:solidFill>
                  </a:rPr>
                  <a:t>소금물 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ko-KR" altLang="en-US" sz="14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ko-KR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en-US" altLang="ko-KR" sz="1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ko-KR" sz="1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ko-KR" sz="1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e>
                    </m:acc>
                  </m:oMath>
                </a14:m>
                <a:r>
                  <a:rPr lang="ko-KR" altLang="en-US" sz="11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altLang="ko-KR" sz="1100" dirty="0" smtClean="0">
                    <a:solidFill>
                      <a:schemeClr val="tx1"/>
                    </a:solidFill>
                  </a:rPr>
                  <a:t>= ?kg/h</a:t>
                </a:r>
              </a:p>
              <a:p>
                <a:r>
                  <a:rPr lang="ko-KR" altLang="en-US" sz="1100" dirty="0" smtClean="0">
                    <a:solidFill>
                      <a:schemeClr val="tx1"/>
                    </a:solidFill>
                  </a:rPr>
                  <a:t>소금 </a:t>
                </a:r>
                <a:r>
                  <a:rPr lang="en-US" altLang="ko-KR" sz="1100" dirty="0" smtClean="0">
                    <a:solidFill>
                      <a:schemeClr val="tx1"/>
                    </a:solidFill>
                  </a:rPr>
                  <a:t>30%</a:t>
                </a:r>
              </a:p>
              <a:p>
                <a:r>
                  <a:rPr lang="ko-KR" altLang="en-US" sz="1100" dirty="0" smtClean="0">
                    <a:solidFill>
                      <a:schemeClr val="tx1"/>
                    </a:solidFill>
                  </a:rPr>
                  <a:t>물 </a:t>
                </a:r>
                <a:r>
                  <a:rPr lang="en-US" altLang="ko-KR" sz="1100" dirty="0" smtClean="0">
                    <a:solidFill>
                      <a:schemeClr val="tx1"/>
                    </a:solidFill>
                  </a:rPr>
                  <a:t>70%</a:t>
                </a:r>
                <a:endParaRPr lang="ko-KR" alt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8" name="모서리가 둥근 직사각형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0643" y="5301208"/>
                <a:ext cx="2109589" cy="576064"/>
              </a:xfrm>
              <a:prstGeom prst="roundRect">
                <a:avLst/>
              </a:prstGeom>
              <a:blipFill rotWithShape="1">
                <a:blip r:embed="rId5"/>
                <a:stretch>
                  <a:fillRect b="-1276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1" name="그룹 60"/>
          <p:cNvGrpSpPr/>
          <p:nvPr/>
        </p:nvGrpSpPr>
        <p:grpSpPr>
          <a:xfrm>
            <a:off x="1138935" y="2025472"/>
            <a:ext cx="4153145" cy="1644645"/>
            <a:chOff x="1138935" y="2025472"/>
            <a:chExt cx="4153145" cy="1644645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3" name="모서리가 둥근 직사각형 52"/>
                <p:cNvSpPr/>
                <p:nvPr/>
              </p:nvSpPr>
              <p:spPr>
                <a:xfrm>
                  <a:off x="1138935" y="2337359"/>
                  <a:ext cx="1080120" cy="576064"/>
                </a:xfrm>
                <a:prstGeom prst="round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ko-KR" altLang="en-US" sz="1100" dirty="0" smtClean="0">
                      <a:solidFill>
                        <a:schemeClr val="tx1"/>
                      </a:solidFill>
                    </a:rPr>
                    <a:t>평균 유속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ko-KR" sz="11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altLang="ko-KR" sz="110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altLang="ko-KR" sz="11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𝑢</m:t>
                              </m:r>
                            </m:e>
                          </m:acc>
                        </m:e>
                        <m:sub>
                          <m:r>
                            <a:rPr lang="en-US" altLang="ko-KR" sz="11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a14:m>
                  <a:endParaRPr lang="en-US" altLang="ko-KR" sz="1100" dirty="0" smtClean="0">
                    <a:solidFill>
                      <a:schemeClr val="tx1"/>
                    </a:solidFill>
                  </a:endParaRPr>
                </a:p>
                <a:p>
                  <a:r>
                    <a:rPr lang="ko-KR" altLang="en-US" sz="1100" dirty="0">
                      <a:solidFill>
                        <a:schemeClr val="tx1"/>
                      </a:solidFill>
                    </a:rPr>
                    <a:t>평균 유속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ko-KR" sz="11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ko-KR" altLang="en-US" sz="11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𝜌</m:t>
                          </m:r>
                        </m:e>
                        <m:sub>
                          <m:r>
                            <a:rPr lang="en-US" altLang="ko-KR" sz="11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a14:m>
                  <a:endParaRPr lang="en-US" altLang="ko-KR" sz="1100" dirty="0" smtClean="0">
                    <a:solidFill>
                      <a:schemeClr val="tx1"/>
                    </a:solidFill>
                  </a:endParaRPr>
                </a:p>
                <a:p>
                  <a:r>
                    <a:rPr lang="ko-KR" altLang="en-US" sz="1100" dirty="0">
                      <a:solidFill>
                        <a:schemeClr val="tx1"/>
                      </a:solidFill>
                    </a:rPr>
                    <a:t>평균 유속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ko-KR" sz="11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sz="11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altLang="ko-KR" sz="11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a14:m>
                  <a:endParaRPr lang="ko-KR" altLang="en-US" sz="11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53" name="모서리가 둥근 직사각형 5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38935" y="2337359"/>
                  <a:ext cx="1080120" cy="576064"/>
                </a:xfrm>
                <a:prstGeom prst="roundRect">
                  <a:avLst/>
                </a:prstGeom>
                <a:blipFill rotWithShape="1">
                  <a:blip r:embed="rId6"/>
                  <a:stretch>
                    <a:fillRect t="-2105" b="-8421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4" name="모서리가 둥근 직사각형 53"/>
            <p:cNvSpPr/>
            <p:nvPr/>
          </p:nvSpPr>
          <p:spPr>
            <a:xfrm>
              <a:off x="2232518" y="3214232"/>
              <a:ext cx="756084" cy="28803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100" dirty="0" smtClean="0">
                  <a:solidFill>
                    <a:schemeClr val="tx1"/>
                  </a:solidFill>
                </a:rPr>
                <a:t>단면 ①</a:t>
              </a:r>
              <a:endParaRPr lang="en-US" altLang="ko-KR" sz="11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55" name="모서리가 둥근 직사각형 54"/>
            <p:cNvSpPr/>
            <p:nvPr/>
          </p:nvSpPr>
          <p:spPr>
            <a:xfrm>
              <a:off x="3671900" y="3382085"/>
              <a:ext cx="756084" cy="28803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100" dirty="0" smtClean="0">
                  <a:solidFill>
                    <a:schemeClr val="tx1"/>
                  </a:solidFill>
                </a:rPr>
                <a:t>단면 ②</a:t>
              </a:r>
              <a:endParaRPr lang="en-US" altLang="ko-KR" sz="1100" dirty="0" smtClean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7" name="모서리가 둥근 직사각형 56"/>
                <p:cNvSpPr/>
                <p:nvPr/>
              </p:nvSpPr>
              <p:spPr>
                <a:xfrm>
                  <a:off x="4644008" y="2339711"/>
                  <a:ext cx="432048" cy="576064"/>
                </a:xfrm>
                <a:prstGeom prst="round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ko-KR" sz="11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altLang="ko-KR" sz="110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altLang="ko-KR" sz="11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𝑢</m:t>
                                </m:r>
                              </m:e>
                            </m:acc>
                          </m:e>
                          <m:sub>
                            <m:r>
                              <a:rPr lang="en-US" altLang="ko-KR" sz="11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altLang="ko-KR" sz="1100" dirty="0" smtClean="0">
                    <a:solidFill>
                      <a:schemeClr val="tx1"/>
                    </a:solidFill>
                  </a:endParaRPr>
                </a:p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ko-KR" sz="11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ko-KR" altLang="en-US" sz="11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𝜌</m:t>
                            </m:r>
                          </m:e>
                          <m:sub>
                            <m:r>
                              <a:rPr lang="en-US" altLang="ko-KR" sz="11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altLang="ko-KR" sz="1100" dirty="0" smtClean="0">
                    <a:solidFill>
                      <a:schemeClr val="tx1"/>
                    </a:solidFill>
                  </a:endParaRPr>
                </a:p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ko-KR" sz="11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ko-KR" sz="11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ko-KR" sz="11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ko-KR" altLang="en-US" sz="1100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57" name="모서리가 둥근 직사각형 5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44008" y="2339711"/>
                  <a:ext cx="432048" cy="576064"/>
                </a:xfrm>
                <a:prstGeom prst="round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60" name="그룹 59"/>
            <p:cNvGrpSpPr/>
            <p:nvPr/>
          </p:nvGrpSpPr>
          <p:grpSpPr>
            <a:xfrm>
              <a:off x="1259632" y="2025472"/>
              <a:ext cx="4032448" cy="1296772"/>
              <a:chOff x="1259632" y="2025472"/>
              <a:chExt cx="4032448" cy="1296772"/>
            </a:xfrm>
          </p:grpSpPr>
          <p:grpSp>
            <p:nvGrpSpPr>
              <p:cNvPr id="32" name="그룹 31"/>
              <p:cNvGrpSpPr/>
              <p:nvPr/>
            </p:nvGrpSpPr>
            <p:grpSpPr>
              <a:xfrm>
                <a:off x="2425901" y="2026100"/>
                <a:ext cx="1908212" cy="1296144"/>
                <a:chOff x="611560" y="2132856"/>
                <a:chExt cx="1908212" cy="1296144"/>
              </a:xfrm>
              <a:solidFill>
                <a:schemeClr val="accent1"/>
              </a:solidFill>
            </p:grpSpPr>
            <p:sp>
              <p:nvSpPr>
                <p:cNvPr id="19" name="타원 18"/>
                <p:cNvSpPr/>
                <p:nvPr/>
              </p:nvSpPr>
              <p:spPr>
                <a:xfrm>
                  <a:off x="611560" y="2852936"/>
                  <a:ext cx="144016" cy="360040"/>
                </a:xfrm>
                <a:prstGeom prst="ellipse">
                  <a:avLst/>
                </a:prstGeom>
                <a:grp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0" name="타원 19"/>
                <p:cNvSpPr/>
                <p:nvPr/>
              </p:nvSpPr>
              <p:spPr>
                <a:xfrm>
                  <a:off x="2195736" y="2132856"/>
                  <a:ext cx="324036" cy="1296144"/>
                </a:xfrm>
                <a:prstGeom prst="ellipse">
                  <a:avLst/>
                </a:prstGeom>
                <a:grp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25" name="직선 연결선 24"/>
                <p:cNvCxnSpPr>
                  <a:stCxn id="19" idx="0"/>
                  <a:endCxn id="20" idx="0"/>
                </p:cNvCxnSpPr>
                <p:nvPr/>
              </p:nvCxnSpPr>
              <p:spPr>
                <a:xfrm flipV="1">
                  <a:off x="683568" y="2132856"/>
                  <a:ext cx="1674186" cy="720080"/>
                </a:xfrm>
                <a:prstGeom prst="line">
                  <a:avLst/>
                </a:prstGeom>
                <a:grpFill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직선 연결선 26"/>
                <p:cNvCxnSpPr>
                  <a:stCxn id="19" idx="4"/>
                  <a:endCxn id="20" idx="4"/>
                </p:cNvCxnSpPr>
                <p:nvPr/>
              </p:nvCxnSpPr>
              <p:spPr>
                <a:xfrm>
                  <a:off x="683568" y="3212976"/>
                  <a:ext cx="1674186" cy="216024"/>
                </a:xfrm>
                <a:prstGeom prst="line">
                  <a:avLst/>
                </a:prstGeom>
                <a:grpFill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3" name="그룹 32"/>
              <p:cNvGrpSpPr/>
              <p:nvPr/>
            </p:nvGrpSpPr>
            <p:grpSpPr>
              <a:xfrm>
                <a:off x="2389897" y="2025472"/>
                <a:ext cx="1908212" cy="1296144"/>
                <a:chOff x="611560" y="2132856"/>
                <a:chExt cx="1908212" cy="1296144"/>
              </a:xfrm>
              <a:solidFill>
                <a:schemeClr val="accent1"/>
              </a:solidFill>
            </p:grpSpPr>
            <p:sp>
              <p:nvSpPr>
                <p:cNvPr id="34" name="타원 33"/>
                <p:cNvSpPr/>
                <p:nvPr/>
              </p:nvSpPr>
              <p:spPr>
                <a:xfrm>
                  <a:off x="611560" y="2852936"/>
                  <a:ext cx="144016" cy="360040"/>
                </a:xfrm>
                <a:prstGeom prst="ellipse">
                  <a:avLst/>
                </a:prstGeom>
                <a:grp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5" name="타원 34"/>
                <p:cNvSpPr/>
                <p:nvPr/>
              </p:nvSpPr>
              <p:spPr>
                <a:xfrm>
                  <a:off x="2195736" y="2132856"/>
                  <a:ext cx="324036" cy="1296144"/>
                </a:xfrm>
                <a:prstGeom prst="ellipse">
                  <a:avLst/>
                </a:prstGeom>
                <a:grp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36" name="직선 연결선 35"/>
                <p:cNvCxnSpPr>
                  <a:stCxn id="34" idx="0"/>
                  <a:endCxn id="35" idx="0"/>
                </p:cNvCxnSpPr>
                <p:nvPr/>
              </p:nvCxnSpPr>
              <p:spPr>
                <a:xfrm flipV="1">
                  <a:off x="683568" y="2132856"/>
                  <a:ext cx="1674186" cy="720080"/>
                </a:xfrm>
                <a:prstGeom prst="line">
                  <a:avLst/>
                </a:prstGeom>
                <a:grpFill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직선 연결선 36"/>
                <p:cNvCxnSpPr>
                  <a:stCxn id="34" idx="4"/>
                  <a:endCxn id="35" idx="4"/>
                </p:cNvCxnSpPr>
                <p:nvPr/>
              </p:nvCxnSpPr>
              <p:spPr>
                <a:xfrm>
                  <a:off x="683568" y="3212976"/>
                  <a:ext cx="1674186" cy="216024"/>
                </a:xfrm>
                <a:prstGeom prst="line">
                  <a:avLst/>
                </a:prstGeom>
                <a:grpFill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8" name="그룹 37"/>
              <p:cNvGrpSpPr/>
              <p:nvPr/>
            </p:nvGrpSpPr>
            <p:grpSpPr>
              <a:xfrm>
                <a:off x="2425901" y="2025472"/>
                <a:ext cx="1908212" cy="1296144"/>
                <a:chOff x="611560" y="2132856"/>
                <a:chExt cx="1908212" cy="1296144"/>
              </a:xfrm>
              <a:solidFill>
                <a:schemeClr val="accent1"/>
              </a:solidFill>
            </p:grpSpPr>
            <p:sp>
              <p:nvSpPr>
                <p:cNvPr id="39" name="타원 38"/>
                <p:cNvSpPr/>
                <p:nvPr/>
              </p:nvSpPr>
              <p:spPr>
                <a:xfrm>
                  <a:off x="611560" y="2852936"/>
                  <a:ext cx="144016" cy="360040"/>
                </a:xfrm>
                <a:prstGeom prst="ellipse">
                  <a:avLst/>
                </a:prstGeom>
                <a:grp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0" name="타원 39"/>
                <p:cNvSpPr/>
                <p:nvPr/>
              </p:nvSpPr>
              <p:spPr>
                <a:xfrm>
                  <a:off x="2195736" y="2132856"/>
                  <a:ext cx="324036" cy="1296144"/>
                </a:xfrm>
                <a:prstGeom prst="ellipse">
                  <a:avLst/>
                </a:prstGeom>
                <a:grp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41" name="직선 연결선 40"/>
                <p:cNvCxnSpPr>
                  <a:stCxn id="39" idx="0"/>
                  <a:endCxn id="40" idx="0"/>
                </p:cNvCxnSpPr>
                <p:nvPr/>
              </p:nvCxnSpPr>
              <p:spPr>
                <a:xfrm flipV="1">
                  <a:off x="683568" y="2132856"/>
                  <a:ext cx="1674186" cy="720080"/>
                </a:xfrm>
                <a:prstGeom prst="line">
                  <a:avLst/>
                </a:prstGeom>
                <a:grpFill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직선 연결선 41"/>
                <p:cNvCxnSpPr>
                  <a:stCxn id="39" idx="4"/>
                  <a:endCxn id="40" idx="4"/>
                </p:cNvCxnSpPr>
                <p:nvPr/>
              </p:nvCxnSpPr>
              <p:spPr>
                <a:xfrm>
                  <a:off x="683568" y="3212976"/>
                  <a:ext cx="1674186" cy="216024"/>
                </a:xfrm>
                <a:prstGeom prst="line">
                  <a:avLst/>
                </a:prstGeom>
                <a:grpFill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4" name="자유형 43"/>
              <p:cNvSpPr/>
              <p:nvPr/>
            </p:nvSpPr>
            <p:spPr>
              <a:xfrm>
                <a:off x="2493464" y="2042692"/>
                <a:ext cx="1643449" cy="685800"/>
              </a:xfrm>
              <a:custGeom>
                <a:avLst/>
                <a:gdLst>
                  <a:gd name="connsiteX0" fmla="*/ 0 w 1643449"/>
                  <a:gd name="connsiteY0" fmla="*/ 685800 h 685800"/>
                  <a:gd name="connsiteX1" fmla="*/ 1643449 w 1643449"/>
                  <a:gd name="connsiteY1" fmla="*/ 0 h 685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643449" h="685800">
                    <a:moveTo>
                      <a:pt x="0" y="685800"/>
                    </a:moveTo>
                    <a:lnTo>
                      <a:pt x="1643449" y="0"/>
                    </a:ln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50" name="직선 화살표 연결선 49"/>
              <p:cNvCxnSpPr/>
              <p:nvPr/>
            </p:nvCxnSpPr>
            <p:spPr>
              <a:xfrm>
                <a:off x="4427984" y="2924944"/>
                <a:ext cx="864096" cy="1256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직선 화살표 연결선 50"/>
              <p:cNvCxnSpPr/>
              <p:nvPr/>
            </p:nvCxnSpPr>
            <p:spPr>
              <a:xfrm flipV="1">
                <a:off x="1259632" y="2924944"/>
                <a:ext cx="1080120" cy="1256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24898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그룹 20"/>
          <p:cNvGrpSpPr/>
          <p:nvPr/>
        </p:nvGrpSpPr>
        <p:grpSpPr>
          <a:xfrm>
            <a:off x="996955" y="1772816"/>
            <a:ext cx="4018582" cy="1676224"/>
            <a:chOff x="1345506" y="4005064"/>
            <a:chExt cx="4018582" cy="1676224"/>
          </a:xfrm>
        </p:grpSpPr>
        <p:sp>
          <p:nvSpPr>
            <p:cNvPr id="4" name="자유형 3"/>
            <p:cNvSpPr/>
            <p:nvPr/>
          </p:nvSpPr>
          <p:spPr>
            <a:xfrm>
              <a:off x="2195736" y="4331044"/>
              <a:ext cx="2113968" cy="1272746"/>
            </a:xfrm>
            <a:custGeom>
              <a:avLst/>
              <a:gdLst>
                <a:gd name="connsiteX0" fmla="*/ 1032752 w 2113968"/>
                <a:gd name="connsiteY0" fmla="*/ 135924 h 1272746"/>
                <a:gd name="connsiteX1" fmla="*/ 933898 w 2113968"/>
                <a:gd name="connsiteY1" fmla="*/ 148281 h 1272746"/>
                <a:gd name="connsiteX2" fmla="*/ 896827 w 2113968"/>
                <a:gd name="connsiteY2" fmla="*/ 172994 h 1272746"/>
                <a:gd name="connsiteX3" fmla="*/ 865935 w 2113968"/>
                <a:gd name="connsiteY3" fmla="*/ 197708 h 1272746"/>
                <a:gd name="connsiteX4" fmla="*/ 828865 w 2113968"/>
                <a:gd name="connsiteY4" fmla="*/ 222421 h 1272746"/>
                <a:gd name="connsiteX5" fmla="*/ 810330 w 2113968"/>
                <a:gd name="connsiteY5" fmla="*/ 234778 h 1272746"/>
                <a:gd name="connsiteX6" fmla="*/ 785616 w 2113968"/>
                <a:gd name="connsiteY6" fmla="*/ 240957 h 1272746"/>
                <a:gd name="connsiteX7" fmla="*/ 674406 w 2113968"/>
                <a:gd name="connsiteY7" fmla="*/ 253313 h 1272746"/>
                <a:gd name="connsiteX8" fmla="*/ 291346 w 2113968"/>
                <a:gd name="connsiteY8" fmla="*/ 240957 h 1272746"/>
                <a:gd name="connsiteX9" fmla="*/ 204849 w 2113968"/>
                <a:gd name="connsiteY9" fmla="*/ 247135 h 1272746"/>
                <a:gd name="connsiteX10" fmla="*/ 167779 w 2113968"/>
                <a:gd name="connsiteY10" fmla="*/ 271848 h 1272746"/>
                <a:gd name="connsiteX11" fmla="*/ 130708 w 2113968"/>
                <a:gd name="connsiteY11" fmla="*/ 296562 h 1272746"/>
                <a:gd name="connsiteX12" fmla="*/ 118352 w 2113968"/>
                <a:gd name="connsiteY12" fmla="*/ 315097 h 1272746"/>
                <a:gd name="connsiteX13" fmla="*/ 112173 w 2113968"/>
                <a:gd name="connsiteY13" fmla="*/ 333632 h 1272746"/>
                <a:gd name="connsiteX14" fmla="*/ 93638 w 2113968"/>
                <a:gd name="connsiteY14" fmla="*/ 352167 h 1272746"/>
                <a:gd name="connsiteX15" fmla="*/ 81281 w 2113968"/>
                <a:gd name="connsiteY15" fmla="*/ 376881 h 1272746"/>
                <a:gd name="connsiteX16" fmla="*/ 44211 w 2113968"/>
                <a:gd name="connsiteY16" fmla="*/ 401594 h 1272746"/>
                <a:gd name="connsiteX17" fmla="*/ 25676 w 2113968"/>
                <a:gd name="connsiteY17" fmla="*/ 426308 h 1272746"/>
                <a:gd name="connsiteX18" fmla="*/ 19498 w 2113968"/>
                <a:gd name="connsiteY18" fmla="*/ 444843 h 1272746"/>
                <a:gd name="connsiteX19" fmla="*/ 7141 w 2113968"/>
                <a:gd name="connsiteY19" fmla="*/ 463378 h 1272746"/>
                <a:gd name="connsiteX20" fmla="*/ 7141 w 2113968"/>
                <a:gd name="connsiteY20" fmla="*/ 537519 h 1272746"/>
                <a:gd name="connsiteX21" fmla="*/ 25676 w 2113968"/>
                <a:gd name="connsiteY21" fmla="*/ 543697 h 1272746"/>
                <a:gd name="connsiteX22" fmla="*/ 62746 w 2113968"/>
                <a:gd name="connsiteY22" fmla="*/ 580767 h 1272746"/>
                <a:gd name="connsiteX23" fmla="*/ 81281 w 2113968"/>
                <a:gd name="connsiteY23" fmla="*/ 586946 h 1272746"/>
                <a:gd name="connsiteX24" fmla="*/ 118352 w 2113968"/>
                <a:gd name="connsiteY24" fmla="*/ 611659 h 1272746"/>
                <a:gd name="connsiteX25" fmla="*/ 136887 w 2113968"/>
                <a:gd name="connsiteY25" fmla="*/ 624016 h 1272746"/>
                <a:gd name="connsiteX26" fmla="*/ 161600 w 2113968"/>
                <a:gd name="connsiteY26" fmla="*/ 636373 h 1272746"/>
                <a:gd name="connsiteX27" fmla="*/ 173957 w 2113968"/>
                <a:gd name="connsiteY27" fmla="*/ 654908 h 1272746"/>
                <a:gd name="connsiteX28" fmla="*/ 173957 w 2113968"/>
                <a:gd name="connsiteY28" fmla="*/ 759940 h 1272746"/>
                <a:gd name="connsiteX29" fmla="*/ 180135 w 2113968"/>
                <a:gd name="connsiteY29" fmla="*/ 827902 h 1272746"/>
                <a:gd name="connsiteX30" fmla="*/ 186314 w 2113968"/>
                <a:gd name="connsiteY30" fmla="*/ 852616 h 1272746"/>
                <a:gd name="connsiteX31" fmla="*/ 204849 w 2113968"/>
                <a:gd name="connsiteY31" fmla="*/ 864973 h 1272746"/>
                <a:gd name="connsiteX32" fmla="*/ 254276 w 2113968"/>
                <a:gd name="connsiteY32" fmla="*/ 920578 h 1272746"/>
                <a:gd name="connsiteX33" fmla="*/ 291346 w 2113968"/>
                <a:gd name="connsiteY33" fmla="*/ 945292 h 1272746"/>
                <a:gd name="connsiteX34" fmla="*/ 309881 w 2113968"/>
                <a:gd name="connsiteY34" fmla="*/ 957648 h 1272746"/>
                <a:gd name="connsiteX35" fmla="*/ 346952 w 2113968"/>
                <a:gd name="connsiteY35" fmla="*/ 970005 h 1272746"/>
                <a:gd name="connsiteX36" fmla="*/ 390200 w 2113968"/>
                <a:gd name="connsiteY36" fmla="*/ 994719 h 1272746"/>
                <a:gd name="connsiteX37" fmla="*/ 414914 w 2113968"/>
                <a:gd name="connsiteY37" fmla="*/ 1000897 h 1272746"/>
                <a:gd name="connsiteX38" fmla="*/ 458162 w 2113968"/>
                <a:gd name="connsiteY38" fmla="*/ 1019432 h 1272746"/>
                <a:gd name="connsiteX39" fmla="*/ 501411 w 2113968"/>
                <a:gd name="connsiteY39" fmla="*/ 1031789 h 1272746"/>
                <a:gd name="connsiteX40" fmla="*/ 544660 w 2113968"/>
                <a:gd name="connsiteY40" fmla="*/ 1050324 h 1272746"/>
                <a:gd name="connsiteX41" fmla="*/ 587908 w 2113968"/>
                <a:gd name="connsiteY41" fmla="*/ 1062681 h 1272746"/>
                <a:gd name="connsiteX42" fmla="*/ 624979 w 2113968"/>
                <a:gd name="connsiteY42" fmla="*/ 1087394 h 1272746"/>
                <a:gd name="connsiteX43" fmla="*/ 662049 w 2113968"/>
                <a:gd name="connsiteY43" fmla="*/ 1099751 h 1272746"/>
                <a:gd name="connsiteX44" fmla="*/ 705298 w 2113968"/>
                <a:gd name="connsiteY44" fmla="*/ 1124465 h 1272746"/>
                <a:gd name="connsiteX45" fmla="*/ 723833 w 2113968"/>
                <a:gd name="connsiteY45" fmla="*/ 1136821 h 1272746"/>
                <a:gd name="connsiteX46" fmla="*/ 742368 w 2113968"/>
                <a:gd name="connsiteY46" fmla="*/ 1143000 h 1272746"/>
                <a:gd name="connsiteX47" fmla="*/ 779438 w 2113968"/>
                <a:gd name="connsiteY47" fmla="*/ 1167713 h 1272746"/>
                <a:gd name="connsiteX48" fmla="*/ 822687 w 2113968"/>
                <a:gd name="connsiteY48" fmla="*/ 1180070 h 1272746"/>
                <a:gd name="connsiteX49" fmla="*/ 841222 w 2113968"/>
                <a:gd name="connsiteY49" fmla="*/ 1192427 h 1272746"/>
                <a:gd name="connsiteX50" fmla="*/ 865935 w 2113968"/>
                <a:gd name="connsiteY50" fmla="*/ 1198605 h 1272746"/>
                <a:gd name="connsiteX51" fmla="*/ 1020395 w 2113968"/>
                <a:gd name="connsiteY51" fmla="*/ 1217140 h 1272746"/>
                <a:gd name="connsiteX52" fmla="*/ 1076000 w 2113968"/>
                <a:gd name="connsiteY52" fmla="*/ 1229497 h 1272746"/>
                <a:gd name="connsiteX53" fmla="*/ 1137784 w 2113968"/>
                <a:gd name="connsiteY53" fmla="*/ 1248032 h 1272746"/>
                <a:gd name="connsiteX54" fmla="*/ 1174854 w 2113968"/>
                <a:gd name="connsiteY54" fmla="*/ 1266567 h 1272746"/>
                <a:gd name="connsiteX55" fmla="*/ 1366384 w 2113968"/>
                <a:gd name="connsiteY55" fmla="*/ 1272746 h 1272746"/>
                <a:gd name="connsiteX56" fmla="*/ 1514665 w 2113968"/>
                <a:gd name="connsiteY56" fmla="*/ 1266567 h 1272746"/>
                <a:gd name="connsiteX57" fmla="*/ 1539379 w 2113968"/>
                <a:gd name="connsiteY57" fmla="*/ 1254211 h 1272746"/>
                <a:gd name="connsiteX58" fmla="*/ 1570270 w 2113968"/>
                <a:gd name="connsiteY58" fmla="*/ 1248032 h 1272746"/>
                <a:gd name="connsiteX59" fmla="*/ 1650589 w 2113968"/>
                <a:gd name="connsiteY59" fmla="*/ 1217140 h 1272746"/>
                <a:gd name="connsiteX60" fmla="*/ 1774157 w 2113968"/>
                <a:gd name="connsiteY60" fmla="*/ 1204784 h 1272746"/>
                <a:gd name="connsiteX61" fmla="*/ 1798870 w 2113968"/>
                <a:gd name="connsiteY61" fmla="*/ 1192427 h 1272746"/>
                <a:gd name="connsiteX62" fmla="*/ 1829762 w 2113968"/>
                <a:gd name="connsiteY62" fmla="*/ 1180070 h 1272746"/>
                <a:gd name="connsiteX63" fmla="*/ 1866833 w 2113968"/>
                <a:gd name="connsiteY63" fmla="*/ 1143000 h 1272746"/>
                <a:gd name="connsiteX64" fmla="*/ 1885368 w 2113968"/>
                <a:gd name="connsiteY64" fmla="*/ 1130643 h 1272746"/>
                <a:gd name="connsiteX65" fmla="*/ 1897725 w 2113968"/>
                <a:gd name="connsiteY65" fmla="*/ 1112108 h 1272746"/>
                <a:gd name="connsiteX66" fmla="*/ 1916260 w 2113968"/>
                <a:gd name="connsiteY66" fmla="*/ 1087394 h 1272746"/>
                <a:gd name="connsiteX67" fmla="*/ 1928616 w 2113968"/>
                <a:gd name="connsiteY67" fmla="*/ 1062681 h 1272746"/>
                <a:gd name="connsiteX68" fmla="*/ 1947152 w 2113968"/>
                <a:gd name="connsiteY68" fmla="*/ 1031789 h 1272746"/>
                <a:gd name="connsiteX69" fmla="*/ 1953330 w 2113968"/>
                <a:gd name="connsiteY69" fmla="*/ 1007075 h 1272746"/>
                <a:gd name="connsiteX70" fmla="*/ 1978043 w 2113968"/>
                <a:gd name="connsiteY70" fmla="*/ 970005 h 1272746"/>
                <a:gd name="connsiteX71" fmla="*/ 1984222 w 2113968"/>
                <a:gd name="connsiteY71" fmla="*/ 951470 h 1272746"/>
                <a:gd name="connsiteX72" fmla="*/ 2002757 w 2113968"/>
                <a:gd name="connsiteY72" fmla="*/ 932935 h 1272746"/>
                <a:gd name="connsiteX73" fmla="*/ 2015114 w 2113968"/>
                <a:gd name="connsiteY73" fmla="*/ 914400 h 1272746"/>
                <a:gd name="connsiteX74" fmla="*/ 2046006 w 2113968"/>
                <a:gd name="connsiteY74" fmla="*/ 864973 h 1272746"/>
                <a:gd name="connsiteX75" fmla="*/ 2052184 w 2113968"/>
                <a:gd name="connsiteY75" fmla="*/ 846438 h 1272746"/>
                <a:gd name="connsiteX76" fmla="*/ 2064541 w 2113968"/>
                <a:gd name="connsiteY76" fmla="*/ 803189 h 1272746"/>
                <a:gd name="connsiteX77" fmla="*/ 2095433 w 2113968"/>
                <a:gd name="connsiteY77" fmla="*/ 716692 h 1272746"/>
                <a:gd name="connsiteX78" fmla="*/ 2107789 w 2113968"/>
                <a:gd name="connsiteY78" fmla="*/ 661086 h 1272746"/>
                <a:gd name="connsiteX79" fmla="*/ 2113968 w 2113968"/>
                <a:gd name="connsiteY79" fmla="*/ 642551 h 1272746"/>
                <a:gd name="connsiteX80" fmla="*/ 2107789 w 2113968"/>
                <a:gd name="connsiteY80" fmla="*/ 568411 h 1272746"/>
                <a:gd name="connsiteX81" fmla="*/ 2101611 w 2113968"/>
                <a:gd name="connsiteY81" fmla="*/ 537519 h 1272746"/>
                <a:gd name="connsiteX82" fmla="*/ 2083076 w 2113968"/>
                <a:gd name="connsiteY82" fmla="*/ 518984 h 1272746"/>
                <a:gd name="connsiteX83" fmla="*/ 2070719 w 2113968"/>
                <a:gd name="connsiteY83" fmla="*/ 500448 h 1272746"/>
                <a:gd name="connsiteX84" fmla="*/ 2046006 w 2113968"/>
                <a:gd name="connsiteY84" fmla="*/ 475735 h 1272746"/>
                <a:gd name="connsiteX85" fmla="*/ 2008935 w 2113968"/>
                <a:gd name="connsiteY85" fmla="*/ 438665 h 1272746"/>
                <a:gd name="connsiteX86" fmla="*/ 1971865 w 2113968"/>
                <a:gd name="connsiteY86" fmla="*/ 420129 h 1272746"/>
                <a:gd name="connsiteX87" fmla="*/ 1934795 w 2113968"/>
                <a:gd name="connsiteY87" fmla="*/ 383059 h 1272746"/>
                <a:gd name="connsiteX88" fmla="*/ 1928616 w 2113968"/>
                <a:gd name="connsiteY88" fmla="*/ 352167 h 1272746"/>
                <a:gd name="connsiteX89" fmla="*/ 1922438 w 2113968"/>
                <a:gd name="connsiteY89" fmla="*/ 302740 h 1272746"/>
                <a:gd name="connsiteX90" fmla="*/ 1910081 w 2113968"/>
                <a:gd name="connsiteY90" fmla="*/ 265670 h 1272746"/>
                <a:gd name="connsiteX91" fmla="*/ 1903903 w 2113968"/>
                <a:gd name="connsiteY91" fmla="*/ 247135 h 1272746"/>
                <a:gd name="connsiteX92" fmla="*/ 1879189 w 2113968"/>
                <a:gd name="connsiteY92" fmla="*/ 203886 h 1272746"/>
                <a:gd name="connsiteX93" fmla="*/ 1873011 w 2113968"/>
                <a:gd name="connsiteY93" fmla="*/ 179173 h 1272746"/>
                <a:gd name="connsiteX94" fmla="*/ 1854476 w 2113968"/>
                <a:gd name="connsiteY94" fmla="*/ 160638 h 1272746"/>
                <a:gd name="connsiteX95" fmla="*/ 1842119 w 2113968"/>
                <a:gd name="connsiteY95" fmla="*/ 142102 h 1272746"/>
                <a:gd name="connsiteX96" fmla="*/ 1805049 w 2113968"/>
                <a:gd name="connsiteY96" fmla="*/ 123567 h 1272746"/>
                <a:gd name="connsiteX97" fmla="*/ 1786514 w 2113968"/>
                <a:gd name="connsiteY97" fmla="*/ 105032 h 1272746"/>
                <a:gd name="connsiteX98" fmla="*/ 1767979 w 2113968"/>
                <a:gd name="connsiteY98" fmla="*/ 92675 h 1272746"/>
                <a:gd name="connsiteX99" fmla="*/ 1737087 w 2113968"/>
                <a:gd name="connsiteY99" fmla="*/ 67962 h 1272746"/>
                <a:gd name="connsiteX100" fmla="*/ 1681481 w 2113968"/>
                <a:gd name="connsiteY100" fmla="*/ 18535 h 1272746"/>
                <a:gd name="connsiteX101" fmla="*/ 1619698 w 2113968"/>
                <a:gd name="connsiteY101" fmla="*/ 0 h 1272746"/>
                <a:gd name="connsiteX102" fmla="*/ 1459060 w 2113968"/>
                <a:gd name="connsiteY102" fmla="*/ 6178 h 1272746"/>
                <a:gd name="connsiteX103" fmla="*/ 1434346 w 2113968"/>
                <a:gd name="connsiteY103" fmla="*/ 12357 h 1272746"/>
                <a:gd name="connsiteX104" fmla="*/ 1372562 w 2113968"/>
                <a:gd name="connsiteY104" fmla="*/ 18535 h 1272746"/>
                <a:gd name="connsiteX105" fmla="*/ 1156319 w 2113968"/>
                <a:gd name="connsiteY105" fmla="*/ 30892 h 1272746"/>
                <a:gd name="connsiteX106" fmla="*/ 1119249 w 2113968"/>
                <a:gd name="connsiteY106" fmla="*/ 43248 h 1272746"/>
                <a:gd name="connsiteX107" fmla="*/ 1100714 w 2113968"/>
                <a:gd name="connsiteY107" fmla="*/ 49427 h 1272746"/>
                <a:gd name="connsiteX108" fmla="*/ 1038930 w 2113968"/>
                <a:gd name="connsiteY108" fmla="*/ 92675 h 1272746"/>
                <a:gd name="connsiteX109" fmla="*/ 1032752 w 2113968"/>
                <a:gd name="connsiteY109" fmla="*/ 135924 h 1272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</a:cxnLst>
              <a:rect l="l" t="t" r="r" b="b"/>
              <a:pathLst>
                <a:path w="2113968" h="1272746">
                  <a:moveTo>
                    <a:pt x="1032752" y="135924"/>
                  </a:moveTo>
                  <a:cubicBezTo>
                    <a:pt x="1015247" y="145192"/>
                    <a:pt x="957478" y="135181"/>
                    <a:pt x="933898" y="148281"/>
                  </a:cubicBezTo>
                  <a:cubicBezTo>
                    <a:pt x="920916" y="155493"/>
                    <a:pt x="896827" y="172994"/>
                    <a:pt x="896827" y="172994"/>
                  </a:cubicBezTo>
                  <a:cubicBezTo>
                    <a:pt x="869191" y="214447"/>
                    <a:pt x="901746" y="173833"/>
                    <a:pt x="865935" y="197708"/>
                  </a:cubicBezTo>
                  <a:cubicBezTo>
                    <a:pt x="819659" y="228560"/>
                    <a:pt x="872934" y="207732"/>
                    <a:pt x="828865" y="222421"/>
                  </a:cubicBezTo>
                  <a:cubicBezTo>
                    <a:pt x="822687" y="226540"/>
                    <a:pt x="817155" y="231853"/>
                    <a:pt x="810330" y="234778"/>
                  </a:cubicBezTo>
                  <a:cubicBezTo>
                    <a:pt x="802525" y="238123"/>
                    <a:pt x="793781" y="238624"/>
                    <a:pt x="785616" y="240957"/>
                  </a:cubicBezTo>
                  <a:cubicBezTo>
                    <a:pt x="727300" y="257619"/>
                    <a:pt x="823066" y="243403"/>
                    <a:pt x="674406" y="253313"/>
                  </a:cubicBezTo>
                  <a:cubicBezTo>
                    <a:pt x="552384" y="248008"/>
                    <a:pt x="409645" y="240957"/>
                    <a:pt x="291346" y="240957"/>
                  </a:cubicBezTo>
                  <a:cubicBezTo>
                    <a:pt x="262440" y="240957"/>
                    <a:pt x="233681" y="245076"/>
                    <a:pt x="204849" y="247135"/>
                  </a:cubicBezTo>
                  <a:cubicBezTo>
                    <a:pt x="169401" y="258950"/>
                    <a:pt x="202489" y="244852"/>
                    <a:pt x="167779" y="271848"/>
                  </a:cubicBezTo>
                  <a:cubicBezTo>
                    <a:pt x="156056" y="280966"/>
                    <a:pt x="130708" y="296562"/>
                    <a:pt x="130708" y="296562"/>
                  </a:cubicBezTo>
                  <a:cubicBezTo>
                    <a:pt x="126589" y="302740"/>
                    <a:pt x="121673" y="308456"/>
                    <a:pt x="118352" y="315097"/>
                  </a:cubicBezTo>
                  <a:cubicBezTo>
                    <a:pt x="115439" y="320922"/>
                    <a:pt x="115786" y="328213"/>
                    <a:pt x="112173" y="333632"/>
                  </a:cubicBezTo>
                  <a:cubicBezTo>
                    <a:pt x="107326" y="340902"/>
                    <a:pt x="98717" y="345057"/>
                    <a:pt x="93638" y="352167"/>
                  </a:cubicBezTo>
                  <a:cubicBezTo>
                    <a:pt x="88285" y="359662"/>
                    <a:pt x="87794" y="370368"/>
                    <a:pt x="81281" y="376881"/>
                  </a:cubicBezTo>
                  <a:cubicBezTo>
                    <a:pt x="70780" y="387382"/>
                    <a:pt x="44211" y="401594"/>
                    <a:pt x="44211" y="401594"/>
                  </a:cubicBezTo>
                  <a:cubicBezTo>
                    <a:pt x="38033" y="409832"/>
                    <a:pt x="30785" y="417367"/>
                    <a:pt x="25676" y="426308"/>
                  </a:cubicBezTo>
                  <a:cubicBezTo>
                    <a:pt x="22445" y="431962"/>
                    <a:pt x="22410" y="439018"/>
                    <a:pt x="19498" y="444843"/>
                  </a:cubicBezTo>
                  <a:cubicBezTo>
                    <a:pt x="16177" y="451485"/>
                    <a:pt x="11260" y="457200"/>
                    <a:pt x="7141" y="463378"/>
                  </a:cubicBezTo>
                  <a:cubicBezTo>
                    <a:pt x="2053" y="488814"/>
                    <a:pt x="-5997" y="511243"/>
                    <a:pt x="7141" y="537519"/>
                  </a:cubicBezTo>
                  <a:cubicBezTo>
                    <a:pt x="10054" y="543344"/>
                    <a:pt x="19498" y="541638"/>
                    <a:pt x="25676" y="543697"/>
                  </a:cubicBezTo>
                  <a:cubicBezTo>
                    <a:pt x="38033" y="556054"/>
                    <a:pt x="46168" y="575240"/>
                    <a:pt x="62746" y="580767"/>
                  </a:cubicBezTo>
                  <a:cubicBezTo>
                    <a:pt x="68924" y="582827"/>
                    <a:pt x="75588" y="583783"/>
                    <a:pt x="81281" y="586946"/>
                  </a:cubicBezTo>
                  <a:cubicBezTo>
                    <a:pt x="94263" y="594158"/>
                    <a:pt x="105995" y="603421"/>
                    <a:pt x="118352" y="611659"/>
                  </a:cubicBezTo>
                  <a:cubicBezTo>
                    <a:pt x="124530" y="615778"/>
                    <a:pt x="130245" y="620695"/>
                    <a:pt x="136887" y="624016"/>
                  </a:cubicBezTo>
                  <a:lnTo>
                    <a:pt x="161600" y="636373"/>
                  </a:lnTo>
                  <a:cubicBezTo>
                    <a:pt x="165719" y="642551"/>
                    <a:pt x="171032" y="648083"/>
                    <a:pt x="173957" y="654908"/>
                  </a:cubicBezTo>
                  <a:cubicBezTo>
                    <a:pt x="188027" y="687737"/>
                    <a:pt x="176424" y="727869"/>
                    <a:pt x="173957" y="759940"/>
                  </a:cubicBezTo>
                  <a:cubicBezTo>
                    <a:pt x="176016" y="782594"/>
                    <a:pt x="177129" y="805354"/>
                    <a:pt x="180135" y="827902"/>
                  </a:cubicBezTo>
                  <a:cubicBezTo>
                    <a:pt x="181257" y="836319"/>
                    <a:pt x="181604" y="845551"/>
                    <a:pt x="186314" y="852616"/>
                  </a:cubicBezTo>
                  <a:cubicBezTo>
                    <a:pt x="190433" y="858794"/>
                    <a:pt x="198671" y="860854"/>
                    <a:pt x="204849" y="864973"/>
                  </a:cubicBezTo>
                  <a:cubicBezTo>
                    <a:pt x="219706" y="887258"/>
                    <a:pt x="228884" y="903649"/>
                    <a:pt x="254276" y="920578"/>
                  </a:cubicBezTo>
                  <a:lnTo>
                    <a:pt x="291346" y="945292"/>
                  </a:lnTo>
                  <a:cubicBezTo>
                    <a:pt x="297524" y="949411"/>
                    <a:pt x="302837" y="955300"/>
                    <a:pt x="309881" y="957648"/>
                  </a:cubicBezTo>
                  <a:lnTo>
                    <a:pt x="346952" y="970005"/>
                  </a:lnTo>
                  <a:cubicBezTo>
                    <a:pt x="362315" y="980247"/>
                    <a:pt x="372285" y="988001"/>
                    <a:pt x="390200" y="994719"/>
                  </a:cubicBezTo>
                  <a:cubicBezTo>
                    <a:pt x="398151" y="997701"/>
                    <a:pt x="406676" y="998838"/>
                    <a:pt x="414914" y="1000897"/>
                  </a:cubicBezTo>
                  <a:cubicBezTo>
                    <a:pt x="436886" y="1011883"/>
                    <a:pt x="436947" y="1013370"/>
                    <a:pt x="458162" y="1019432"/>
                  </a:cubicBezTo>
                  <a:cubicBezTo>
                    <a:pt x="473830" y="1023909"/>
                    <a:pt x="486603" y="1025443"/>
                    <a:pt x="501411" y="1031789"/>
                  </a:cubicBezTo>
                  <a:cubicBezTo>
                    <a:pt x="534365" y="1045912"/>
                    <a:pt x="515680" y="1042044"/>
                    <a:pt x="544660" y="1050324"/>
                  </a:cubicBezTo>
                  <a:cubicBezTo>
                    <a:pt x="551253" y="1052208"/>
                    <a:pt x="580061" y="1058322"/>
                    <a:pt x="587908" y="1062681"/>
                  </a:cubicBezTo>
                  <a:cubicBezTo>
                    <a:pt x="600890" y="1069893"/>
                    <a:pt x="610890" y="1082698"/>
                    <a:pt x="624979" y="1087394"/>
                  </a:cubicBezTo>
                  <a:lnTo>
                    <a:pt x="662049" y="1099751"/>
                  </a:lnTo>
                  <a:cubicBezTo>
                    <a:pt x="707196" y="1129850"/>
                    <a:pt x="650440" y="1093118"/>
                    <a:pt x="705298" y="1124465"/>
                  </a:cubicBezTo>
                  <a:cubicBezTo>
                    <a:pt x="711745" y="1128149"/>
                    <a:pt x="717192" y="1133500"/>
                    <a:pt x="723833" y="1136821"/>
                  </a:cubicBezTo>
                  <a:cubicBezTo>
                    <a:pt x="729658" y="1139734"/>
                    <a:pt x="736675" y="1139837"/>
                    <a:pt x="742368" y="1143000"/>
                  </a:cubicBezTo>
                  <a:cubicBezTo>
                    <a:pt x="755350" y="1150212"/>
                    <a:pt x="765349" y="1163016"/>
                    <a:pt x="779438" y="1167713"/>
                  </a:cubicBezTo>
                  <a:cubicBezTo>
                    <a:pt x="806029" y="1176578"/>
                    <a:pt x="791655" y="1172313"/>
                    <a:pt x="822687" y="1180070"/>
                  </a:cubicBezTo>
                  <a:cubicBezTo>
                    <a:pt x="828865" y="1184189"/>
                    <a:pt x="834397" y="1189502"/>
                    <a:pt x="841222" y="1192427"/>
                  </a:cubicBezTo>
                  <a:cubicBezTo>
                    <a:pt x="849027" y="1195772"/>
                    <a:pt x="857632" y="1196826"/>
                    <a:pt x="865935" y="1198605"/>
                  </a:cubicBezTo>
                  <a:cubicBezTo>
                    <a:pt x="949164" y="1216440"/>
                    <a:pt x="919904" y="1210441"/>
                    <a:pt x="1020395" y="1217140"/>
                  </a:cubicBezTo>
                  <a:cubicBezTo>
                    <a:pt x="1087303" y="1228292"/>
                    <a:pt x="1033409" y="1217329"/>
                    <a:pt x="1076000" y="1229497"/>
                  </a:cubicBezTo>
                  <a:cubicBezTo>
                    <a:pt x="1096697" y="1235410"/>
                    <a:pt x="1118203" y="1238242"/>
                    <a:pt x="1137784" y="1248032"/>
                  </a:cubicBezTo>
                  <a:cubicBezTo>
                    <a:pt x="1150141" y="1254210"/>
                    <a:pt x="1161119" y="1265082"/>
                    <a:pt x="1174854" y="1266567"/>
                  </a:cubicBezTo>
                  <a:cubicBezTo>
                    <a:pt x="1238361" y="1273433"/>
                    <a:pt x="1302541" y="1270686"/>
                    <a:pt x="1366384" y="1272746"/>
                  </a:cubicBezTo>
                  <a:cubicBezTo>
                    <a:pt x="1415811" y="1270686"/>
                    <a:pt x="1465477" y="1271837"/>
                    <a:pt x="1514665" y="1266567"/>
                  </a:cubicBezTo>
                  <a:cubicBezTo>
                    <a:pt x="1523823" y="1265586"/>
                    <a:pt x="1530641" y="1257124"/>
                    <a:pt x="1539379" y="1254211"/>
                  </a:cubicBezTo>
                  <a:cubicBezTo>
                    <a:pt x="1549341" y="1250890"/>
                    <a:pt x="1560308" y="1251353"/>
                    <a:pt x="1570270" y="1248032"/>
                  </a:cubicBezTo>
                  <a:cubicBezTo>
                    <a:pt x="1598157" y="1238736"/>
                    <a:pt x="1622739" y="1225097"/>
                    <a:pt x="1650589" y="1217140"/>
                  </a:cubicBezTo>
                  <a:cubicBezTo>
                    <a:pt x="1698248" y="1203523"/>
                    <a:pt x="1702150" y="1209284"/>
                    <a:pt x="1774157" y="1204784"/>
                  </a:cubicBezTo>
                  <a:cubicBezTo>
                    <a:pt x="1782395" y="1200665"/>
                    <a:pt x="1790454" y="1196168"/>
                    <a:pt x="1798870" y="1192427"/>
                  </a:cubicBezTo>
                  <a:cubicBezTo>
                    <a:pt x="1809005" y="1187923"/>
                    <a:pt x="1820067" y="1185456"/>
                    <a:pt x="1829762" y="1180070"/>
                  </a:cubicBezTo>
                  <a:cubicBezTo>
                    <a:pt x="1875194" y="1154830"/>
                    <a:pt x="1838108" y="1171725"/>
                    <a:pt x="1866833" y="1143000"/>
                  </a:cubicBezTo>
                  <a:cubicBezTo>
                    <a:pt x="1872084" y="1137749"/>
                    <a:pt x="1879190" y="1134762"/>
                    <a:pt x="1885368" y="1130643"/>
                  </a:cubicBezTo>
                  <a:cubicBezTo>
                    <a:pt x="1889487" y="1124465"/>
                    <a:pt x="1893409" y="1118150"/>
                    <a:pt x="1897725" y="1112108"/>
                  </a:cubicBezTo>
                  <a:cubicBezTo>
                    <a:pt x="1903710" y="1103729"/>
                    <a:pt x="1910803" y="1096126"/>
                    <a:pt x="1916260" y="1087394"/>
                  </a:cubicBezTo>
                  <a:cubicBezTo>
                    <a:pt x="1921141" y="1079584"/>
                    <a:pt x="1924143" y="1070732"/>
                    <a:pt x="1928616" y="1062681"/>
                  </a:cubicBezTo>
                  <a:cubicBezTo>
                    <a:pt x="1934448" y="1052183"/>
                    <a:pt x="1940973" y="1042086"/>
                    <a:pt x="1947152" y="1031789"/>
                  </a:cubicBezTo>
                  <a:cubicBezTo>
                    <a:pt x="1949211" y="1023551"/>
                    <a:pt x="1949533" y="1014670"/>
                    <a:pt x="1953330" y="1007075"/>
                  </a:cubicBezTo>
                  <a:cubicBezTo>
                    <a:pt x="1959971" y="993792"/>
                    <a:pt x="1973346" y="984094"/>
                    <a:pt x="1978043" y="970005"/>
                  </a:cubicBezTo>
                  <a:cubicBezTo>
                    <a:pt x="1980103" y="963827"/>
                    <a:pt x="1980609" y="956889"/>
                    <a:pt x="1984222" y="951470"/>
                  </a:cubicBezTo>
                  <a:cubicBezTo>
                    <a:pt x="1989069" y="944200"/>
                    <a:pt x="1997163" y="939647"/>
                    <a:pt x="2002757" y="932935"/>
                  </a:cubicBezTo>
                  <a:cubicBezTo>
                    <a:pt x="2007511" y="927231"/>
                    <a:pt x="2010798" y="920442"/>
                    <a:pt x="2015114" y="914400"/>
                  </a:cubicBezTo>
                  <a:cubicBezTo>
                    <a:pt x="2034118" y="887794"/>
                    <a:pt x="2033566" y="893998"/>
                    <a:pt x="2046006" y="864973"/>
                  </a:cubicBezTo>
                  <a:cubicBezTo>
                    <a:pt x="2048571" y="858987"/>
                    <a:pt x="2050313" y="852676"/>
                    <a:pt x="2052184" y="846438"/>
                  </a:cubicBezTo>
                  <a:cubicBezTo>
                    <a:pt x="2056492" y="832077"/>
                    <a:pt x="2059800" y="817413"/>
                    <a:pt x="2064541" y="803189"/>
                  </a:cubicBezTo>
                  <a:cubicBezTo>
                    <a:pt x="2086538" y="737199"/>
                    <a:pt x="2078335" y="773687"/>
                    <a:pt x="2095433" y="716692"/>
                  </a:cubicBezTo>
                  <a:cubicBezTo>
                    <a:pt x="2104946" y="684980"/>
                    <a:pt x="2098970" y="696360"/>
                    <a:pt x="2107789" y="661086"/>
                  </a:cubicBezTo>
                  <a:cubicBezTo>
                    <a:pt x="2109369" y="654768"/>
                    <a:pt x="2111908" y="648729"/>
                    <a:pt x="2113968" y="642551"/>
                  </a:cubicBezTo>
                  <a:cubicBezTo>
                    <a:pt x="2111908" y="617838"/>
                    <a:pt x="2110687" y="593040"/>
                    <a:pt x="2107789" y="568411"/>
                  </a:cubicBezTo>
                  <a:cubicBezTo>
                    <a:pt x="2106562" y="557982"/>
                    <a:pt x="2106307" y="546912"/>
                    <a:pt x="2101611" y="537519"/>
                  </a:cubicBezTo>
                  <a:cubicBezTo>
                    <a:pt x="2097704" y="529704"/>
                    <a:pt x="2088670" y="525696"/>
                    <a:pt x="2083076" y="518984"/>
                  </a:cubicBezTo>
                  <a:cubicBezTo>
                    <a:pt x="2078322" y="513279"/>
                    <a:pt x="2074838" y="506627"/>
                    <a:pt x="2070719" y="500448"/>
                  </a:cubicBezTo>
                  <a:cubicBezTo>
                    <a:pt x="2057539" y="460907"/>
                    <a:pt x="2075662" y="498800"/>
                    <a:pt x="2046006" y="475735"/>
                  </a:cubicBezTo>
                  <a:cubicBezTo>
                    <a:pt x="2032212" y="465006"/>
                    <a:pt x="2025513" y="444192"/>
                    <a:pt x="2008935" y="438665"/>
                  </a:cubicBezTo>
                  <a:cubicBezTo>
                    <a:pt x="1993860" y="433639"/>
                    <a:pt x="1983842" y="432106"/>
                    <a:pt x="1971865" y="420129"/>
                  </a:cubicBezTo>
                  <a:cubicBezTo>
                    <a:pt x="1925884" y="374148"/>
                    <a:pt x="1978477" y="412181"/>
                    <a:pt x="1934795" y="383059"/>
                  </a:cubicBezTo>
                  <a:cubicBezTo>
                    <a:pt x="1932735" y="372762"/>
                    <a:pt x="1930213" y="362546"/>
                    <a:pt x="1928616" y="352167"/>
                  </a:cubicBezTo>
                  <a:cubicBezTo>
                    <a:pt x="1926091" y="335756"/>
                    <a:pt x="1925917" y="318975"/>
                    <a:pt x="1922438" y="302740"/>
                  </a:cubicBezTo>
                  <a:cubicBezTo>
                    <a:pt x="1919709" y="290004"/>
                    <a:pt x="1914200" y="278027"/>
                    <a:pt x="1910081" y="265670"/>
                  </a:cubicBezTo>
                  <a:cubicBezTo>
                    <a:pt x="1908022" y="259492"/>
                    <a:pt x="1906815" y="252960"/>
                    <a:pt x="1903903" y="247135"/>
                  </a:cubicBezTo>
                  <a:cubicBezTo>
                    <a:pt x="1888225" y="215779"/>
                    <a:pt x="1896655" y="230084"/>
                    <a:pt x="1879189" y="203886"/>
                  </a:cubicBezTo>
                  <a:cubicBezTo>
                    <a:pt x="1877130" y="195648"/>
                    <a:pt x="1877224" y="186545"/>
                    <a:pt x="1873011" y="179173"/>
                  </a:cubicBezTo>
                  <a:cubicBezTo>
                    <a:pt x="1868676" y="171587"/>
                    <a:pt x="1860070" y="167350"/>
                    <a:pt x="1854476" y="160638"/>
                  </a:cubicBezTo>
                  <a:cubicBezTo>
                    <a:pt x="1849722" y="154933"/>
                    <a:pt x="1847370" y="147353"/>
                    <a:pt x="1842119" y="142102"/>
                  </a:cubicBezTo>
                  <a:cubicBezTo>
                    <a:pt x="1830144" y="130127"/>
                    <a:pt x="1820122" y="128592"/>
                    <a:pt x="1805049" y="123567"/>
                  </a:cubicBezTo>
                  <a:cubicBezTo>
                    <a:pt x="1798871" y="117389"/>
                    <a:pt x="1793226" y="110626"/>
                    <a:pt x="1786514" y="105032"/>
                  </a:cubicBezTo>
                  <a:cubicBezTo>
                    <a:pt x="1780810" y="100278"/>
                    <a:pt x="1773230" y="97926"/>
                    <a:pt x="1767979" y="92675"/>
                  </a:cubicBezTo>
                  <a:cubicBezTo>
                    <a:pt x="1740034" y="64730"/>
                    <a:pt x="1773170" y="79989"/>
                    <a:pt x="1737087" y="67962"/>
                  </a:cubicBezTo>
                  <a:cubicBezTo>
                    <a:pt x="1725904" y="56779"/>
                    <a:pt x="1701325" y="27355"/>
                    <a:pt x="1681481" y="18535"/>
                  </a:cubicBezTo>
                  <a:cubicBezTo>
                    <a:pt x="1662139" y="9938"/>
                    <a:pt x="1640239" y="5135"/>
                    <a:pt x="1619698" y="0"/>
                  </a:cubicBezTo>
                  <a:cubicBezTo>
                    <a:pt x="1566152" y="2059"/>
                    <a:pt x="1512527" y="2613"/>
                    <a:pt x="1459060" y="6178"/>
                  </a:cubicBezTo>
                  <a:cubicBezTo>
                    <a:pt x="1450587" y="6743"/>
                    <a:pt x="1442752" y="11156"/>
                    <a:pt x="1434346" y="12357"/>
                  </a:cubicBezTo>
                  <a:cubicBezTo>
                    <a:pt x="1413857" y="15284"/>
                    <a:pt x="1393157" y="16476"/>
                    <a:pt x="1372562" y="18535"/>
                  </a:cubicBezTo>
                  <a:cubicBezTo>
                    <a:pt x="1278195" y="42126"/>
                    <a:pt x="1414146" y="9987"/>
                    <a:pt x="1156319" y="30892"/>
                  </a:cubicBezTo>
                  <a:cubicBezTo>
                    <a:pt x="1143337" y="31945"/>
                    <a:pt x="1131606" y="39129"/>
                    <a:pt x="1119249" y="43248"/>
                  </a:cubicBezTo>
                  <a:cubicBezTo>
                    <a:pt x="1113071" y="45307"/>
                    <a:pt x="1106133" y="45815"/>
                    <a:pt x="1100714" y="49427"/>
                  </a:cubicBezTo>
                  <a:cubicBezTo>
                    <a:pt x="1055075" y="79852"/>
                    <a:pt x="1075524" y="65229"/>
                    <a:pt x="1038930" y="92675"/>
                  </a:cubicBezTo>
                  <a:cubicBezTo>
                    <a:pt x="1023146" y="116352"/>
                    <a:pt x="1050257" y="126656"/>
                    <a:pt x="1032752" y="135924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7" name="직선 화살표 연결선 6"/>
            <p:cNvCxnSpPr/>
            <p:nvPr/>
          </p:nvCxnSpPr>
          <p:spPr>
            <a:xfrm>
              <a:off x="1650684" y="5085184"/>
              <a:ext cx="545052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직선 화살표 연결선 8"/>
            <p:cNvCxnSpPr/>
            <p:nvPr/>
          </p:nvCxnSpPr>
          <p:spPr>
            <a:xfrm>
              <a:off x="3877656" y="5085184"/>
              <a:ext cx="864096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직선 화살표 연결선 9"/>
            <p:cNvCxnSpPr/>
            <p:nvPr/>
          </p:nvCxnSpPr>
          <p:spPr>
            <a:xfrm flipH="1" flipV="1">
              <a:off x="4139952" y="5434951"/>
              <a:ext cx="504056" cy="125859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모서리가 둥근 직사각형 13"/>
            <p:cNvSpPr/>
            <p:nvPr/>
          </p:nvSpPr>
          <p:spPr>
            <a:xfrm>
              <a:off x="1345506" y="4977172"/>
              <a:ext cx="305178" cy="21602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100" dirty="0" smtClean="0">
                  <a:solidFill>
                    <a:schemeClr val="tx1"/>
                  </a:solidFill>
                </a:rPr>
                <a:t>열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5" name="모서리가 둥근 직사각형 14"/>
            <p:cNvSpPr/>
            <p:nvPr/>
          </p:nvSpPr>
          <p:spPr>
            <a:xfrm>
              <a:off x="2627784" y="4005064"/>
              <a:ext cx="648072" cy="21602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100" dirty="0" smtClean="0">
                  <a:solidFill>
                    <a:schemeClr val="tx1"/>
                  </a:solidFill>
                </a:rPr>
                <a:t>주위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6" name="모서리가 둥근 직사각형 15"/>
            <p:cNvSpPr/>
            <p:nvPr/>
          </p:nvSpPr>
          <p:spPr>
            <a:xfrm>
              <a:off x="2928684" y="4888951"/>
              <a:ext cx="851228" cy="21602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100" dirty="0" smtClean="0">
                  <a:solidFill>
                    <a:schemeClr val="bg1"/>
                  </a:solidFill>
                </a:rPr>
                <a:t>화공 장치</a:t>
              </a:r>
              <a:endParaRPr lang="ko-KR" altLang="en-US" sz="1100" dirty="0">
                <a:solidFill>
                  <a:schemeClr val="bg1"/>
                </a:solidFill>
              </a:endParaRPr>
            </a:p>
          </p:txBody>
        </p:sp>
        <p:sp>
          <p:nvSpPr>
            <p:cNvPr id="17" name="모서리가 둥근 직사각형 16"/>
            <p:cNvSpPr/>
            <p:nvPr/>
          </p:nvSpPr>
          <p:spPr>
            <a:xfrm>
              <a:off x="4698870" y="4977172"/>
              <a:ext cx="305178" cy="21602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100" dirty="0" smtClean="0">
                  <a:solidFill>
                    <a:schemeClr val="tx1"/>
                  </a:solidFill>
                </a:rPr>
                <a:t>일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" name="모서리가 둥근 직사각형 18"/>
            <p:cNvSpPr/>
            <p:nvPr/>
          </p:nvSpPr>
          <p:spPr>
            <a:xfrm>
              <a:off x="4754998" y="5465264"/>
              <a:ext cx="609090" cy="21602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100" dirty="0" smtClean="0">
                  <a:solidFill>
                    <a:schemeClr val="tx1"/>
                  </a:solidFill>
                </a:rPr>
                <a:t>경계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1063707" y="4365104"/>
            <a:ext cx="4568313" cy="324893"/>
            <a:chOff x="1412033" y="3752179"/>
            <a:chExt cx="4568313" cy="324893"/>
          </a:xfrm>
        </p:grpSpPr>
        <p:sp>
          <p:nvSpPr>
            <p:cNvPr id="23" name="직사각형 22"/>
            <p:cNvSpPr/>
            <p:nvPr/>
          </p:nvSpPr>
          <p:spPr>
            <a:xfrm>
              <a:off x="1412033" y="3752179"/>
              <a:ext cx="1935831" cy="32489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dirty="0" smtClean="0"/>
                <a:t>에너지 도입량</a:t>
              </a:r>
              <a:endParaRPr lang="ko-KR" altLang="en-US" sz="1200" dirty="0"/>
            </a:p>
          </p:txBody>
        </p:sp>
        <p:sp>
          <p:nvSpPr>
            <p:cNvPr id="24" name="직사각형 23"/>
            <p:cNvSpPr/>
            <p:nvPr/>
          </p:nvSpPr>
          <p:spPr>
            <a:xfrm>
              <a:off x="4044515" y="3752179"/>
              <a:ext cx="1935831" cy="32489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dirty="0" smtClean="0"/>
                <a:t>에너지 배출량</a:t>
              </a:r>
              <a:endParaRPr lang="ko-KR" altLang="en-US" sz="1200" dirty="0"/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3519501" y="3752179"/>
              <a:ext cx="332419" cy="32489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 smtClean="0"/>
                <a:t>=</a:t>
              </a:r>
              <a:endParaRPr lang="ko-KR" alt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71291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683</TotalTime>
  <Words>335</Words>
  <Application>Microsoft Office PowerPoint</Application>
  <PresentationFormat>화면 슬라이드 쇼(4:3)</PresentationFormat>
  <Paragraphs>101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조용운</dc:creator>
  <cp:lastModifiedBy>조용운</cp:lastModifiedBy>
  <cp:revision>26</cp:revision>
  <dcterms:created xsi:type="dcterms:W3CDTF">2012-04-17T01:40:58Z</dcterms:created>
  <dcterms:modified xsi:type="dcterms:W3CDTF">2012-04-25T12:12:42Z</dcterms:modified>
</cp:coreProperties>
</file>